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  <p:sldMasterId id="2147483672" r:id="rId5"/>
  </p:sldMasterIdLst>
  <p:notesMasterIdLst>
    <p:notesMasterId r:id="rId29"/>
  </p:notesMasterIdLst>
  <p:handoutMasterIdLst>
    <p:handoutMasterId r:id="rId30"/>
  </p:handoutMasterIdLst>
  <p:sldIdLst>
    <p:sldId id="509" r:id="rId6"/>
    <p:sldId id="514" r:id="rId7"/>
    <p:sldId id="525" r:id="rId8"/>
    <p:sldId id="283" r:id="rId9"/>
    <p:sldId id="583" r:id="rId10"/>
    <p:sldId id="288" r:id="rId11"/>
    <p:sldId id="271" r:id="rId12"/>
    <p:sldId id="272" r:id="rId13"/>
    <p:sldId id="274" r:id="rId14"/>
    <p:sldId id="571" r:id="rId15"/>
    <p:sldId id="562" r:id="rId16"/>
    <p:sldId id="275" r:id="rId17"/>
    <p:sldId id="289" r:id="rId18"/>
    <p:sldId id="278" r:id="rId19"/>
    <p:sldId id="260" r:id="rId20"/>
    <p:sldId id="584" r:id="rId21"/>
    <p:sldId id="519" r:id="rId22"/>
    <p:sldId id="518" r:id="rId23"/>
    <p:sldId id="585" r:id="rId24"/>
    <p:sldId id="284" r:id="rId25"/>
    <p:sldId id="285" r:id="rId26"/>
    <p:sldId id="554" r:id="rId27"/>
    <p:sldId id="55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d Hasselquist (HDa)" initials="FH(" lastIdx="1" clrIdx="0">
    <p:extLst>
      <p:ext uri="{19B8F6BF-5375-455C-9EA6-DF929625EA0E}">
        <p15:presenceInfo xmlns:p15="http://schemas.microsoft.com/office/powerpoint/2012/main" userId="S::fhe@du.se::9fb0fe49-10b5-42ef-aef8-66b49f762ef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00"/>
    <a:srgbClr val="CE0060"/>
    <a:srgbClr val="341C65"/>
    <a:srgbClr val="4B2582"/>
    <a:srgbClr val="4A2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EC54EB-0223-469C-8A54-BAD98FC75727}" v="1387" dt="2025-05-20T07:07:30.0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74" autoAdjust="0"/>
    <p:restoredTop sz="86388" autoAdjust="0"/>
  </p:normalViewPr>
  <p:slideViewPr>
    <p:cSldViewPr snapToGrid="0">
      <p:cViewPr varScale="1">
        <p:scale>
          <a:sx n="91" d="100"/>
          <a:sy n="91" d="100"/>
        </p:scale>
        <p:origin x="1592" y="4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48" d="100"/>
          <a:sy n="48" d="100"/>
        </p:scale>
        <p:origin x="268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alarnauniversity.sharepoint.com/sites/Prj-SDHwithpitstorage/Shared%20Documents/General/Project%20Work/Case%20studies%20modelling/Case%20studies/H&#228;rn&#246;sand/Data%20from%20Hemab/Description%20of%20boile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alarnauniversity.sharepoint.com/sites/Prj-SDHwithpitstorage/Shared%20Documents/General/Project%20Work/Case%20studies%20modelling/Case%20studies/H&#228;rn&#246;sand/Data%20and%20inpu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341554564632961"/>
          <c:y val="7.8656554896665898E-2"/>
          <c:w val="0.5423941577116399"/>
          <c:h val="0.7996027438155590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D4B-458C-9A1D-FDAE2ED84A8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D4B-458C-9A1D-FDAE2ED84A8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D4B-458C-9A1D-FDAE2ED84A8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D4B-458C-9A1D-FDAE2ED84A8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D4B-458C-9A1D-FDAE2ED84A8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D4B-458C-9A1D-FDAE2ED84A81}"/>
              </c:ext>
            </c:extLst>
          </c:dPt>
          <c:dLbls>
            <c:dLbl>
              <c:idx val="0"/>
              <c:layout>
                <c:manualLayout>
                  <c:x val="0.14731743292513189"/>
                  <c:y val="0.12364902413082549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err="1"/>
                      <a:t>Spillvärme</a:t>
                    </a:r>
                    <a:r>
                      <a:rPr lang="en-US" baseline="0" dirty="0"/>
                      <a:t>
</a:t>
                    </a:r>
                    <a:fld id="{760A143F-8A96-42A2-9A24-5A416644C19E}" type="PERCENTAGE">
                      <a:rPr lang="en-US" baseline="0"/>
                      <a:pPr/>
                      <a:t>[PROCENT]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439208342246278"/>
                      <c:h val="0.293650364427430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D4B-458C-9A1D-FDAE2ED84A81}"/>
                </c:ext>
              </c:extLst>
            </c:dLbl>
            <c:dLbl>
              <c:idx val="1"/>
              <c:layout>
                <c:manualLayout>
                  <c:x val="0.13413985649183793"/>
                  <c:y val="-4.8647660297314044E-3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Kraftvärme</a:t>
                    </a:r>
                    <a:r>
                      <a:rPr lang="en-US" baseline="0" dirty="0"/>
                      <a:t> + </a:t>
                    </a:r>
                    <a:r>
                      <a:rPr lang="en-US" baseline="0" dirty="0" err="1"/>
                      <a:t>rökgas-kondensering</a:t>
                    </a:r>
                    <a:r>
                      <a:rPr lang="en-US" baseline="0" dirty="0"/>
                      <a:t>
</a:t>
                    </a:r>
                    <a:fld id="{A26F50A4-7617-4562-9089-110A4AFFA167}" type="PERCENTAGE">
                      <a:rPr lang="en-US" baseline="0"/>
                      <a:pPr/>
                      <a:t>[PROCENT]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4994544605752"/>
                      <c:h val="0.226660615736963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D4B-458C-9A1D-FDAE2ED84A8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Pelletpanna</a:t>
                    </a:r>
                    <a:r>
                      <a:rPr lang="en-US" baseline="0" dirty="0"/>
                      <a:t>
</a:t>
                    </a:r>
                    <a:fld id="{39F574D9-B53E-4DF0-ABBA-6310C3965B85}" type="PERCENTAGE">
                      <a:rPr lang="en-US" baseline="0"/>
                      <a:pPr/>
                      <a:t>[PROCENT]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D4B-458C-9A1D-FDAE2ED84A8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/>
                      <a:t>Flispanna
</a:t>
                    </a:r>
                    <a:fld id="{950D76B6-D5B0-4101-9EE9-821BA522A47A}" type="PERCENTAGE">
                      <a:rPr lang="en-US" baseline="0"/>
                      <a:pPr/>
                      <a:t>[PROCENT]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D4B-458C-9A1D-FDAE2ED84A8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aseline="0"/>
                      <a:t>Elpanna</a:t>
                    </a:r>
                    <a:r>
                      <a:rPr lang="en-US" baseline="0" dirty="0"/>
                      <a:t>
</a:t>
                    </a:r>
                    <a:fld id="{20CE7236-E65A-4A90-9651-C9646F29C368}" type="PERCENTAGE">
                      <a:rPr lang="en-US" baseline="0"/>
                      <a:pPr/>
                      <a:t>[PROCENT]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D4B-458C-9A1D-FDAE2ED84A8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D4B-458C-9A1D-FDAE2ED84A81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S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Sheet1!$H$5:$H$10</c:f>
              <c:strCache>
                <c:ptCount val="6"/>
                <c:pt idx="0">
                  <c:v>Industrial waste heat</c:v>
                </c:pt>
                <c:pt idx="1">
                  <c:v>Condensor (Turbine + flue gas)</c:v>
                </c:pt>
                <c:pt idx="2">
                  <c:v>Pellet boiler</c:v>
                </c:pt>
                <c:pt idx="3">
                  <c:v>wood chip boiler</c:v>
                </c:pt>
                <c:pt idx="4">
                  <c:v>Electrical boiler</c:v>
                </c:pt>
                <c:pt idx="5">
                  <c:v>Oil boiler</c:v>
                </c:pt>
              </c:strCache>
            </c:strRef>
          </c:cat>
          <c:val>
            <c:numRef>
              <c:f>Sheet1!$I$5:$I$10</c:f>
              <c:numCache>
                <c:formatCode>General</c:formatCode>
                <c:ptCount val="6"/>
                <c:pt idx="0">
                  <c:v>30</c:v>
                </c:pt>
                <c:pt idx="1">
                  <c:v>128</c:v>
                </c:pt>
                <c:pt idx="2">
                  <c:v>5.5</c:v>
                </c:pt>
                <c:pt idx="3">
                  <c:v>33</c:v>
                </c:pt>
                <c:pt idx="4">
                  <c:v>11</c:v>
                </c:pt>
                <c:pt idx="5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D4B-458C-9A1D-FDAE2ED84A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SE" dirty="0"/>
              <a:t>Load MW as seen</a:t>
            </a:r>
            <a:r>
              <a:rPr lang="en-SE" baseline="0" dirty="0"/>
              <a:t> by PTES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63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'[Data and inputs.xlsx]1. Network '!$K$3:$K$8762</c:f>
              <c:numCache>
                <c:formatCode>General</c:formatCode>
                <c:ptCount val="8760"/>
                <c:pt idx="0">
                  <c:v>2.3533833333333338</c:v>
                </c:pt>
                <c:pt idx="1">
                  <c:v>2.3353430555555557</c:v>
                </c:pt>
                <c:pt idx="2">
                  <c:v>2.3324333333333334</c:v>
                </c:pt>
                <c:pt idx="3">
                  <c:v>2.2882055555555563</c:v>
                </c:pt>
                <c:pt idx="4">
                  <c:v>2.2788944444444446</c:v>
                </c:pt>
                <c:pt idx="5">
                  <c:v>2.2841319444444448</c:v>
                </c:pt>
                <c:pt idx="6">
                  <c:v>2.2532888888888891</c:v>
                </c:pt>
                <c:pt idx="7">
                  <c:v>2.1788000000000007</c:v>
                </c:pt>
                <c:pt idx="8">
                  <c:v>2.1910208333333339</c:v>
                </c:pt>
                <c:pt idx="9">
                  <c:v>2.2125527777777778</c:v>
                </c:pt>
                <c:pt idx="10">
                  <c:v>2.2404861111111116</c:v>
                </c:pt>
                <c:pt idx="11">
                  <c:v>2.2777305555555558</c:v>
                </c:pt>
                <c:pt idx="12">
                  <c:v>2.2998444444444446</c:v>
                </c:pt>
                <c:pt idx="13">
                  <c:v>2.3173027777777779</c:v>
                </c:pt>
                <c:pt idx="14">
                  <c:v>2.3597847222222228</c:v>
                </c:pt>
                <c:pt idx="15">
                  <c:v>2.4005208333333341</c:v>
                </c:pt>
                <c:pt idx="16">
                  <c:v>2.4558055555555556</c:v>
                </c:pt>
                <c:pt idx="17">
                  <c:v>2.4534777777777781</c:v>
                </c:pt>
                <c:pt idx="18">
                  <c:v>2.4627888888888894</c:v>
                </c:pt>
                <c:pt idx="19">
                  <c:v>2.4883944444444452</c:v>
                </c:pt>
                <c:pt idx="20">
                  <c:v>2.4563875000000004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2.4051763888888895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2.4779194444444452</c:v>
                </c:pt>
                <c:pt idx="276">
                  <c:v>2.4854847222222221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2.3405805555555559</c:v>
                </c:pt>
                <c:pt idx="503">
                  <c:v>2.3673500000000005</c:v>
                </c:pt>
                <c:pt idx="504">
                  <c:v>2.331851388888889</c:v>
                </c:pt>
                <c:pt idx="505">
                  <c:v>2.3178847222222227</c:v>
                </c:pt>
                <c:pt idx="506">
                  <c:v>2.3271958333333331</c:v>
                </c:pt>
                <c:pt idx="507">
                  <c:v>2.2986805555555558</c:v>
                </c:pt>
                <c:pt idx="508">
                  <c:v>2.316720833333334</c:v>
                </c:pt>
                <c:pt idx="509">
                  <c:v>2.3120652777777781</c:v>
                </c:pt>
                <c:pt idx="510">
                  <c:v>2.3248680555555561</c:v>
                </c:pt>
                <c:pt idx="511">
                  <c:v>2.3132291666666669</c:v>
                </c:pt>
                <c:pt idx="512">
                  <c:v>2.348727777777778</c:v>
                </c:pt>
                <c:pt idx="513">
                  <c:v>2.3976111111111114</c:v>
                </c:pt>
                <c:pt idx="514">
                  <c:v>2.462206944444445</c:v>
                </c:pt>
                <c:pt idx="515">
                  <c:v>2.3958652777777774</c:v>
                </c:pt>
                <c:pt idx="516">
                  <c:v>2.4121597222222224</c:v>
                </c:pt>
                <c:pt idx="517">
                  <c:v>2.3481458333333336</c:v>
                </c:pt>
                <c:pt idx="518">
                  <c:v>2.3301055555555559</c:v>
                </c:pt>
                <c:pt idx="519">
                  <c:v>2.3708416666666667</c:v>
                </c:pt>
                <c:pt idx="520">
                  <c:v>2.3807347222222224</c:v>
                </c:pt>
                <c:pt idx="521">
                  <c:v>2.4208888888888889</c:v>
                </c:pt>
                <c:pt idx="522">
                  <c:v>2.4732638888888889</c:v>
                </c:pt>
                <c:pt idx="523">
                  <c:v>0</c:v>
                </c:pt>
                <c:pt idx="524">
                  <c:v>2.4400930555555558</c:v>
                </c:pt>
                <c:pt idx="525">
                  <c:v>2.3056638888888887</c:v>
                </c:pt>
                <c:pt idx="526">
                  <c:v>2.3586208333333336</c:v>
                </c:pt>
                <c:pt idx="527">
                  <c:v>2.3586208333333336</c:v>
                </c:pt>
                <c:pt idx="528">
                  <c:v>2.3248680555555561</c:v>
                </c:pt>
                <c:pt idx="529">
                  <c:v>2.3033361111111108</c:v>
                </c:pt>
                <c:pt idx="530">
                  <c:v>2.2980986111111115</c:v>
                </c:pt>
                <c:pt idx="531">
                  <c:v>2.2695833333333333</c:v>
                </c:pt>
                <c:pt idx="532">
                  <c:v>2.2980986111111115</c:v>
                </c:pt>
                <c:pt idx="533">
                  <c:v>2.3452361111111117</c:v>
                </c:pt>
                <c:pt idx="534">
                  <c:v>2.3952833333333334</c:v>
                </c:pt>
                <c:pt idx="535">
                  <c:v>0</c:v>
                </c:pt>
                <c:pt idx="536">
                  <c:v>2.3917916666666663</c:v>
                </c:pt>
                <c:pt idx="537">
                  <c:v>2.3830625000000003</c:v>
                </c:pt>
                <c:pt idx="538">
                  <c:v>2.4092499999999997</c:v>
                </c:pt>
                <c:pt idx="539">
                  <c:v>2.411577777777778</c:v>
                </c:pt>
                <c:pt idx="540">
                  <c:v>2.3795708333333341</c:v>
                </c:pt>
                <c:pt idx="541">
                  <c:v>2.3702597222222219</c:v>
                </c:pt>
                <c:pt idx="542">
                  <c:v>2.3533833333333334</c:v>
                </c:pt>
                <c:pt idx="543">
                  <c:v>2.3760791666666674</c:v>
                </c:pt>
                <c:pt idx="544">
                  <c:v>2.3842263888888886</c:v>
                </c:pt>
                <c:pt idx="545">
                  <c:v>2.4016847222222228</c:v>
                </c:pt>
                <c:pt idx="546">
                  <c:v>2.4243805555555555</c:v>
                </c:pt>
                <c:pt idx="547">
                  <c:v>2.4808291666666671</c:v>
                </c:pt>
                <c:pt idx="548">
                  <c:v>2.4686083333333335</c:v>
                </c:pt>
                <c:pt idx="549">
                  <c:v>2.4459125000000004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2.3597847222222228</c:v>
                </c:pt>
                <c:pt idx="1211">
                  <c:v>2.3958652777777778</c:v>
                </c:pt>
                <c:pt idx="1212">
                  <c:v>2.4162333333333335</c:v>
                </c:pt>
                <c:pt idx="1213">
                  <c:v>2.4069222222222231</c:v>
                </c:pt>
                <c:pt idx="1214">
                  <c:v>2.3725875000000007</c:v>
                </c:pt>
                <c:pt idx="1215">
                  <c:v>2.3510555555555555</c:v>
                </c:pt>
                <c:pt idx="1216">
                  <c:v>2.3493097222222223</c:v>
                </c:pt>
                <c:pt idx="1217">
                  <c:v>2.3586208333333341</c:v>
                </c:pt>
                <c:pt idx="1218">
                  <c:v>2.3702597222222224</c:v>
                </c:pt>
                <c:pt idx="1219">
                  <c:v>2.3923736111111111</c:v>
                </c:pt>
                <c:pt idx="1220">
                  <c:v>2.4371833333333335</c:v>
                </c:pt>
                <c:pt idx="1221">
                  <c:v>0</c:v>
                </c:pt>
                <c:pt idx="1222">
                  <c:v>2.3917916666666668</c:v>
                </c:pt>
                <c:pt idx="1223">
                  <c:v>2.3621125000000007</c:v>
                </c:pt>
                <c:pt idx="1224">
                  <c:v>2.3388347222222228</c:v>
                </c:pt>
                <c:pt idx="1225">
                  <c:v>2.306245833333334</c:v>
                </c:pt>
                <c:pt idx="1226">
                  <c:v>2.3196305555555554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2.4552236111111112</c:v>
                </c:pt>
                <c:pt idx="1284">
                  <c:v>2.3824805555555559</c:v>
                </c:pt>
                <c:pt idx="1285">
                  <c:v>2.3795708333333336</c:v>
                </c:pt>
                <c:pt idx="1286">
                  <c:v>2.342326388888889</c:v>
                </c:pt>
                <c:pt idx="1287">
                  <c:v>2.3836444444444451</c:v>
                </c:pt>
                <c:pt idx="1288">
                  <c:v>2.401102777777778</c:v>
                </c:pt>
                <c:pt idx="1289">
                  <c:v>2.4057583333333339</c:v>
                </c:pt>
                <c:pt idx="1290">
                  <c:v>2.4447486111111116</c:v>
                </c:pt>
                <c:pt idx="1291">
                  <c:v>2.5011972222222227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2.2812222222222225</c:v>
                </c:pt>
                <c:pt idx="1300">
                  <c:v>2.2567805555555562</c:v>
                </c:pt>
                <c:pt idx="1301">
                  <c:v>2.2404861111111112</c:v>
                </c:pt>
                <c:pt idx="1302">
                  <c:v>2.2195361111111112</c:v>
                </c:pt>
                <c:pt idx="1303">
                  <c:v>2.2946069444444448</c:v>
                </c:pt>
                <c:pt idx="1304">
                  <c:v>2.3597847222222224</c:v>
                </c:pt>
                <c:pt idx="1305">
                  <c:v>2.4005208333333337</c:v>
                </c:pt>
                <c:pt idx="1306">
                  <c:v>2.3754972222222221</c:v>
                </c:pt>
                <c:pt idx="1307">
                  <c:v>2.3702597222222224</c:v>
                </c:pt>
                <c:pt idx="1308">
                  <c:v>2.3586208333333336</c:v>
                </c:pt>
                <c:pt idx="1309">
                  <c:v>2.3167208333333331</c:v>
                </c:pt>
                <c:pt idx="1310">
                  <c:v>2.2951888888888887</c:v>
                </c:pt>
                <c:pt idx="1311">
                  <c:v>2.2102249999999999</c:v>
                </c:pt>
                <c:pt idx="1312">
                  <c:v>2.1427194444444448</c:v>
                </c:pt>
                <c:pt idx="1313">
                  <c:v>2.0874347222222229</c:v>
                </c:pt>
                <c:pt idx="1314">
                  <c:v>2.1147861111111115</c:v>
                </c:pt>
                <c:pt idx="1315">
                  <c:v>2.1968402777777776</c:v>
                </c:pt>
                <c:pt idx="1316">
                  <c:v>2.2073152777777776</c:v>
                </c:pt>
                <c:pt idx="1317">
                  <c:v>2.2596902777777776</c:v>
                </c:pt>
                <c:pt idx="1318">
                  <c:v>2.2631819444444439</c:v>
                </c:pt>
                <c:pt idx="1319">
                  <c:v>2.2765666666666666</c:v>
                </c:pt>
                <c:pt idx="1320">
                  <c:v>2.2497972222222224</c:v>
                </c:pt>
                <c:pt idx="1321">
                  <c:v>2.2649277777777779</c:v>
                </c:pt>
                <c:pt idx="1322">
                  <c:v>2.2701652777777781</c:v>
                </c:pt>
                <c:pt idx="1323">
                  <c:v>2.2148805555555557</c:v>
                </c:pt>
                <c:pt idx="1324">
                  <c:v>2.2241916666666666</c:v>
                </c:pt>
                <c:pt idx="1325">
                  <c:v>2.2381583333333337</c:v>
                </c:pt>
                <c:pt idx="1326">
                  <c:v>2.281222222222222</c:v>
                </c:pt>
                <c:pt idx="1327">
                  <c:v>2.2532888888888891</c:v>
                </c:pt>
                <c:pt idx="1328">
                  <c:v>2.3673500000000005</c:v>
                </c:pt>
                <c:pt idx="1329">
                  <c:v>2.4400930555555558</c:v>
                </c:pt>
                <c:pt idx="1330">
                  <c:v>2.2771486111111119</c:v>
                </c:pt>
                <c:pt idx="1331">
                  <c:v>2.1386458333333334</c:v>
                </c:pt>
                <c:pt idx="1332">
                  <c:v>2.1328263888888888</c:v>
                </c:pt>
                <c:pt idx="1333">
                  <c:v>2.1444652777777784</c:v>
                </c:pt>
                <c:pt idx="1334">
                  <c:v>2.1118763888888887</c:v>
                </c:pt>
                <c:pt idx="1335">
                  <c:v>2.0595013888888887</c:v>
                </c:pt>
                <c:pt idx="1336">
                  <c:v>2.1200236111111108</c:v>
                </c:pt>
                <c:pt idx="1337">
                  <c:v>2.2014958333333334</c:v>
                </c:pt>
                <c:pt idx="1338">
                  <c:v>2.2480513888888889</c:v>
                </c:pt>
                <c:pt idx="1339">
                  <c:v>2.3353430555555557</c:v>
                </c:pt>
                <c:pt idx="1340">
                  <c:v>2.4208888888888898</c:v>
                </c:pt>
                <c:pt idx="1341">
                  <c:v>2.4255444444444447</c:v>
                </c:pt>
                <c:pt idx="1342">
                  <c:v>2.4150694444444443</c:v>
                </c:pt>
                <c:pt idx="1343">
                  <c:v>2.4133236111111116</c:v>
                </c:pt>
                <c:pt idx="1344">
                  <c:v>2.359202777777778</c:v>
                </c:pt>
                <c:pt idx="1345">
                  <c:v>2.3609486111111115</c:v>
                </c:pt>
                <c:pt idx="1346">
                  <c:v>0</c:v>
                </c:pt>
                <c:pt idx="1347">
                  <c:v>2.321376388888889</c:v>
                </c:pt>
                <c:pt idx="1348">
                  <c:v>2.2492152777777781</c:v>
                </c:pt>
                <c:pt idx="1349">
                  <c:v>2.2335027777777783</c:v>
                </c:pt>
                <c:pt idx="1350">
                  <c:v>2.2503791666666673</c:v>
                </c:pt>
                <c:pt idx="1351">
                  <c:v>2.0717222222222222</c:v>
                </c:pt>
                <c:pt idx="1352">
                  <c:v>2.1014013888888892</c:v>
                </c:pt>
                <c:pt idx="1353">
                  <c:v>2.1275888888888894</c:v>
                </c:pt>
                <c:pt idx="1354">
                  <c:v>2.1089666666666669</c:v>
                </c:pt>
                <c:pt idx="1355">
                  <c:v>1.9861763888888888</c:v>
                </c:pt>
                <c:pt idx="1356">
                  <c:v>1.9070319444444448</c:v>
                </c:pt>
                <c:pt idx="1357">
                  <c:v>1.8808444444444448</c:v>
                </c:pt>
                <c:pt idx="1358">
                  <c:v>1.9239083333333338</c:v>
                </c:pt>
                <c:pt idx="1359">
                  <c:v>1.9140152777777784</c:v>
                </c:pt>
                <c:pt idx="1360">
                  <c:v>1.9757013888888892</c:v>
                </c:pt>
                <c:pt idx="1361">
                  <c:v>2.0426250000000001</c:v>
                </c:pt>
                <c:pt idx="1362">
                  <c:v>2.1369000000000002</c:v>
                </c:pt>
                <c:pt idx="1363">
                  <c:v>2.1974222222222228</c:v>
                </c:pt>
                <c:pt idx="1364">
                  <c:v>2.2044055555555557</c:v>
                </c:pt>
                <c:pt idx="1365">
                  <c:v>2.2049875000000001</c:v>
                </c:pt>
                <c:pt idx="1366">
                  <c:v>2.2032416666666674</c:v>
                </c:pt>
                <c:pt idx="1367">
                  <c:v>2.1910208333333334</c:v>
                </c:pt>
                <c:pt idx="1368">
                  <c:v>2.2061513888888888</c:v>
                </c:pt>
                <c:pt idx="1369">
                  <c:v>2.2416500000000004</c:v>
                </c:pt>
                <c:pt idx="1370">
                  <c:v>2.2486333333333337</c:v>
                </c:pt>
                <c:pt idx="1371">
                  <c:v>2.2364125000000006</c:v>
                </c:pt>
                <c:pt idx="1372">
                  <c:v>2.2521250000000004</c:v>
                </c:pt>
                <c:pt idx="1373">
                  <c:v>2.2975166666666671</c:v>
                </c:pt>
                <c:pt idx="1374">
                  <c:v>2.3260319444444448</c:v>
                </c:pt>
                <c:pt idx="1375">
                  <c:v>2.3260319444444444</c:v>
                </c:pt>
                <c:pt idx="1376">
                  <c:v>2.3766611111111109</c:v>
                </c:pt>
                <c:pt idx="1377">
                  <c:v>2.2218638888888891</c:v>
                </c:pt>
                <c:pt idx="1378">
                  <c:v>2.2003319444444442</c:v>
                </c:pt>
                <c:pt idx="1379">
                  <c:v>2.1188597222222225</c:v>
                </c:pt>
                <c:pt idx="1380">
                  <c:v>2.0432069444444445</c:v>
                </c:pt>
                <c:pt idx="1381">
                  <c:v>2.0088722222222226</c:v>
                </c:pt>
                <c:pt idx="1382">
                  <c:v>2.0571736111111116</c:v>
                </c:pt>
                <c:pt idx="1383">
                  <c:v>2.0781236111111112</c:v>
                </c:pt>
                <c:pt idx="1384">
                  <c:v>2.1095486111111112</c:v>
                </c:pt>
                <c:pt idx="1385">
                  <c:v>2.1043111111111115</c:v>
                </c:pt>
                <c:pt idx="1386">
                  <c:v>2.1229333333333336</c:v>
                </c:pt>
                <c:pt idx="1387">
                  <c:v>2.1683250000000007</c:v>
                </c:pt>
                <c:pt idx="1388">
                  <c:v>2.2247736111111118</c:v>
                </c:pt>
                <c:pt idx="1389">
                  <c:v>2.2189541666666663</c:v>
                </c:pt>
                <c:pt idx="1390">
                  <c:v>2.1351541666666667</c:v>
                </c:pt>
                <c:pt idx="1391">
                  <c:v>1.9972333333333336</c:v>
                </c:pt>
                <c:pt idx="1392">
                  <c:v>1.9698819444444449</c:v>
                </c:pt>
                <c:pt idx="1393">
                  <c:v>1.9850124999999998</c:v>
                </c:pt>
                <c:pt idx="1394">
                  <c:v>2.0100361111111114</c:v>
                </c:pt>
                <c:pt idx="1395">
                  <c:v>2.009454166666667</c:v>
                </c:pt>
                <c:pt idx="1396">
                  <c:v>1.961152777777778</c:v>
                </c:pt>
                <c:pt idx="1397">
                  <c:v>1.9413666666666667</c:v>
                </c:pt>
                <c:pt idx="1398">
                  <c:v>1.9466041666666665</c:v>
                </c:pt>
                <c:pt idx="1399">
                  <c:v>1.9663902777777782</c:v>
                </c:pt>
                <c:pt idx="1400">
                  <c:v>1.9966513888888893</c:v>
                </c:pt>
                <c:pt idx="1401">
                  <c:v>2.0065444444444451</c:v>
                </c:pt>
                <c:pt idx="1402">
                  <c:v>1.9215805555555556</c:v>
                </c:pt>
                <c:pt idx="1403">
                  <c:v>1.9204166666666664</c:v>
                </c:pt>
                <c:pt idx="1404">
                  <c:v>1.9308916666666673</c:v>
                </c:pt>
                <c:pt idx="1405">
                  <c:v>1.9268180555555556</c:v>
                </c:pt>
                <c:pt idx="1406">
                  <c:v>1.9413666666666667</c:v>
                </c:pt>
                <c:pt idx="1407">
                  <c:v>1.9483499999999998</c:v>
                </c:pt>
                <c:pt idx="1408">
                  <c:v>1.9681361111111113</c:v>
                </c:pt>
                <c:pt idx="1409">
                  <c:v>2.0117819444444445</c:v>
                </c:pt>
                <c:pt idx="1410">
                  <c:v>2.0693944444444448</c:v>
                </c:pt>
                <c:pt idx="1411">
                  <c:v>2.1124583333333331</c:v>
                </c:pt>
                <c:pt idx="1412">
                  <c:v>2.0984916666666673</c:v>
                </c:pt>
                <c:pt idx="1413">
                  <c:v>2.106056944444445</c:v>
                </c:pt>
                <c:pt idx="1414">
                  <c:v>2.1147861111111115</c:v>
                </c:pt>
                <c:pt idx="1415">
                  <c:v>2.0950000000000002</c:v>
                </c:pt>
                <c:pt idx="1416">
                  <c:v>2.1328263888888892</c:v>
                </c:pt>
                <c:pt idx="1417">
                  <c:v>2.1933486111111105</c:v>
                </c:pt>
                <c:pt idx="1418">
                  <c:v>2.129334722222223</c:v>
                </c:pt>
                <c:pt idx="1419">
                  <c:v>2.1299166666666665</c:v>
                </c:pt>
                <c:pt idx="1420">
                  <c:v>2.1112944444444453</c:v>
                </c:pt>
                <c:pt idx="1421">
                  <c:v>2.0240027777777776</c:v>
                </c:pt>
                <c:pt idx="1422">
                  <c:v>1.9850125000000001</c:v>
                </c:pt>
                <c:pt idx="1423">
                  <c:v>2.0071263888888891</c:v>
                </c:pt>
                <c:pt idx="1424">
                  <c:v>2.0851069444444446</c:v>
                </c:pt>
                <c:pt idx="1425">
                  <c:v>2.1502847222222226</c:v>
                </c:pt>
                <c:pt idx="1426">
                  <c:v>2.1526125</c:v>
                </c:pt>
                <c:pt idx="1427">
                  <c:v>2.043206944444445</c:v>
                </c:pt>
                <c:pt idx="1428">
                  <c:v>1.9151791666666667</c:v>
                </c:pt>
                <c:pt idx="1429">
                  <c:v>1.9151791666666671</c:v>
                </c:pt>
                <c:pt idx="1430">
                  <c:v>1.915761111111111</c:v>
                </c:pt>
                <c:pt idx="1431">
                  <c:v>1.9244902777777779</c:v>
                </c:pt>
                <c:pt idx="1432">
                  <c:v>1.9599888888888886</c:v>
                </c:pt>
                <c:pt idx="1433">
                  <c:v>2.0129458333333332</c:v>
                </c:pt>
                <c:pt idx="1434">
                  <c:v>2.1374819444444442</c:v>
                </c:pt>
                <c:pt idx="1435">
                  <c:v>2.1956763888888897</c:v>
                </c:pt>
                <c:pt idx="1436">
                  <c:v>2.2108069444444451</c:v>
                </c:pt>
                <c:pt idx="1437">
                  <c:v>2.2026597222222222</c:v>
                </c:pt>
                <c:pt idx="1438">
                  <c:v>2.2026597222222226</c:v>
                </c:pt>
                <c:pt idx="1439">
                  <c:v>2.2253555555555553</c:v>
                </c:pt>
                <c:pt idx="1440">
                  <c:v>2.2102249999999999</c:v>
                </c:pt>
                <c:pt idx="1441">
                  <c:v>2.203241666666667</c:v>
                </c:pt>
                <c:pt idx="1442">
                  <c:v>2.1898569444444442</c:v>
                </c:pt>
                <c:pt idx="1443">
                  <c:v>2.1659972222222224</c:v>
                </c:pt>
                <c:pt idx="1444">
                  <c:v>2.1456291666666667</c:v>
                </c:pt>
                <c:pt idx="1445">
                  <c:v>2.1433013888888897</c:v>
                </c:pt>
                <c:pt idx="1446">
                  <c:v>2.1642513888888888</c:v>
                </c:pt>
                <c:pt idx="1447">
                  <c:v>2.2503791666666673</c:v>
                </c:pt>
                <c:pt idx="1448">
                  <c:v>2.386554166666667</c:v>
                </c:pt>
                <c:pt idx="1449">
                  <c:v>2.2538708333333335</c:v>
                </c:pt>
                <c:pt idx="1450">
                  <c:v>2.1689069444444455</c:v>
                </c:pt>
                <c:pt idx="1451">
                  <c:v>2.0932541666666671</c:v>
                </c:pt>
                <c:pt idx="1452">
                  <c:v>2.0397152777777783</c:v>
                </c:pt>
                <c:pt idx="1453">
                  <c:v>2.0321500000000001</c:v>
                </c:pt>
                <c:pt idx="1454">
                  <c:v>2.0071263888888891</c:v>
                </c:pt>
                <c:pt idx="1455">
                  <c:v>2.0612472222222222</c:v>
                </c:pt>
                <c:pt idx="1456">
                  <c:v>2.1287527777777777</c:v>
                </c:pt>
                <c:pt idx="1457">
                  <c:v>2.1619236111111113</c:v>
                </c:pt>
                <c:pt idx="1458">
                  <c:v>2.2224458333333335</c:v>
                </c:pt>
                <c:pt idx="1459">
                  <c:v>2.2946069444444448</c:v>
                </c:pt>
                <c:pt idx="1460">
                  <c:v>2.3458180555555561</c:v>
                </c:pt>
                <c:pt idx="1461">
                  <c:v>2.4168152777777783</c:v>
                </c:pt>
                <c:pt idx="1462">
                  <c:v>2.3772430555555562</c:v>
                </c:pt>
                <c:pt idx="1463">
                  <c:v>2.367350000000001</c:v>
                </c:pt>
                <c:pt idx="1464">
                  <c:v>2.384226388888889</c:v>
                </c:pt>
                <c:pt idx="1465">
                  <c:v>2.3173027777777784</c:v>
                </c:pt>
                <c:pt idx="1466">
                  <c:v>2.2404861111111116</c:v>
                </c:pt>
                <c:pt idx="1467">
                  <c:v>2.2346666666666666</c:v>
                </c:pt>
                <c:pt idx="1468">
                  <c:v>2.3138111111111113</c:v>
                </c:pt>
                <c:pt idx="1469">
                  <c:v>2.3050819444444453</c:v>
                </c:pt>
                <c:pt idx="1470">
                  <c:v>2.2288472222222224</c:v>
                </c:pt>
                <c:pt idx="1471">
                  <c:v>2.1770541666666667</c:v>
                </c:pt>
                <c:pt idx="1472">
                  <c:v>2.224191666666667</c:v>
                </c:pt>
                <c:pt idx="1473">
                  <c:v>2.2323388888888887</c:v>
                </c:pt>
                <c:pt idx="1474">
                  <c:v>2.1299166666666669</c:v>
                </c:pt>
                <c:pt idx="1475">
                  <c:v>1.9908319444444447</c:v>
                </c:pt>
                <c:pt idx="1476">
                  <c:v>1.9489319444444444</c:v>
                </c:pt>
                <c:pt idx="1477">
                  <c:v>2.0711402777777774</c:v>
                </c:pt>
                <c:pt idx="1478">
                  <c:v>2.2870416666666666</c:v>
                </c:pt>
                <c:pt idx="1479">
                  <c:v>2.3184666666666671</c:v>
                </c:pt>
                <c:pt idx="1480">
                  <c:v>2.2852958333333331</c:v>
                </c:pt>
                <c:pt idx="1481">
                  <c:v>2.3248680555555561</c:v>
                </c:pt>
                <c:pt idx="1482">
                  <c:v>2.4098319444444445</c:v>
                </c:pt>
                <c:pt idx="1483">
                  <c:v>2.5011972222222223</c:v>
                </c:pt>
                <c:pt idx="1484">
                  <c:v>2.5442611111111111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2.428454166666667</c:v>
                </c:pt>
                <c:pt idx="1502">
                  <c:v>2.4057583333333339</c:v>
                </c:pt>
                <c:pt idx="1503">
                  <c:v>2.4092500000000006</c:v>
                </c:pt>
                <c:pt idx="1504">
                  <c:v>2.4185611111111114</c:v>
                </c:pt>
                <c:pt idx="1505">
                  <c:v>2.4552236111111112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2.3312694444444442</c:v>
                </c:pt>
                <c:pt idx="1544">
                  <c:v>2.2794763888888894</c:v>
                </c:pt>
                <c:pt idx="1545">
                  <c:v>2.2300111111111116</c:v>
                </c:pt>
                <c:pt idx="1546">
                  <c:v>2.1485388888888894</c:v>
                </c:pt>
                <c:pt idx="1547">
                  <c:v>2.127588888888889</c:v>
                </c:pt>
                <c:pt idx="1548">
                  <c:v>2.1526124999999996</c:v>
                </c:pt>
                <c:pt idx="1549">
                  <c:v>2.1107125</c:v>
                </c:pt>
                <c:pt idx="1550">
                  <c:v>2.1630875000000001</c:v>
                </c:pt>
                <c:pt idx="1551">
                  <c:v>2.1997499999999994</c:v>
                </c:pt>
                <c:pt idx="1552">
                  <c:v>2.3213763888888899</c:v>
                </c:pt>
                <c:pt idx="1553">
                  <c:v>2.417979166666667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2.380152777777778</c:v>
                </c:pt>
                <c:pt idx="1575">
                  <c:v>2.3859722222222222</c:v>
                </c:pt>
                <c:pt idx="1576">
                  <c:v>2.3999388888888893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2.3580388888888888</c:v>
                </c:pt>
                <c:pt idx="1599">
                  <c:v>2.3580388888888892</c:v>
                </c:pt>
                <c:pt idx="1600">
                  <c:v>2.3580388888888892</c:v>
                </c:pt>
                <c:pt idx="1601">
                  <c:v>2.413905555555556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2.470936111111111</c:v>
                </c:pt>
                <c:pt idx="1693">
                  <c:v>2.4616249999999997</c:v>
                </c:pt>
                <c:pt idx="1694">
                  <c:v>2.4563875000000004</c:v>
                </c:pt>
                <c:pt idx="1695">
                  <c:v>2.4534777777777776</c:v>
                </c:pt>
                <c:pt idx="1696">
                  <c:v>2.4476583333333339</c:v>
                </c:pt>
                <c:pt idx="1697">
                  <c:v>2.4540597222222225</c:v>
                </c:pt>
                <c:pt idx="1698">
                  <c:v>2.4785013888888887</c:v>
                </c:pt>
                <c:pt idx="1699">
                  <c:v>2.4598791666666671</c:v>
                </c:pt>
                <c:pt idx="1700">
                  <c:v>2.4523138888888893</c:v>
                </c:pt>
                <c:pt idx="1701">
                  <c:v>2.4459125000000004</c:v>
                </c:pt>
                <c:pt idx="1702">
                  <c:v>2.4261263888888887</c:v>
                </c:pt>
                <c:pt idx="1703">
                  <c:v>0</c:v>
                </c:pt>
                <c:pt idx="1704">
                  <c:v>2.3917916666666672</c:v>
                </c:pt>
                <c:pt idx="1705">
                  <c:v>2.3731694444444447</c:v>
                </c:pt>
                <c:pt idx="1706">
                  <c:v>2.369677777777778</c:v>
                </c:pt>
                <c:pt idx="1707">
                  <c:v>2.3824805555555559</c:v>
                </c:pt>
                <c:pt idx="1708">
                  <c:v>2.3813166666666667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2.3917916666666668</c:v>
                </c:pt>
                <c:pt idx="1714">
                  <c:v>2.384226388888889</c:v>
                </c:pt>
                <c:pt idx="1715">
                  <c:v>2.3795708333333336</c:v>
                </c:pt>
                <c:pt idx="1716">
                  <c:v>2.3906277777777776</c:v>
                </c:pt>
                <c:pt idx="1717">
                  <c:v>2.4098319444444449</c:v>
                </c:pt>
                <c:pt idx="1718">
                  <c:v>2.4121597222222224</c:v>
                </c:pt>
                <c:pt idx="1719">
                  <c:v>2.3964472222222226</c:v>
                </c:pt>
                <c:pt idx="1720">
                  <c:v>2.4150694444444447</c:v>
                </c:pt>
                <c:pt idx="1721">
                  <c:v>2.4505680555555558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2.3603666666666672</c:v>
                </c:pt>
                <c:pt idx="1738">
                  <c:v>2.3580388888888888</c:v>
                </c:pt>
                <c:pt idx="1739">
                  <c:v>2.3341791666666669</c:v>
                </c:pt>
                <c:pt idx="1740">
                  <c:v>2.3545472222222226</c:v>
                </c:pt>
                <c:pt idx="1741">
                  <c:v>2.3452361111111113</c:v>
                </c:pt>
                <c:pt idx="1742">
                  <c:v>2.3609486111111111</c:v>
                </c:pt>
                <c:pt idx="1743">
                  <c:v>2.4040125000000003</c:v>
                </c:pt>
                <c:pt idx="1744">
                  <c:v>2.4127416666666672</c:v>
                </c:pt>
                <c:pt idx="1745">
                  <c:v>2.4144874999999999</c:v>
                </c:pt>
                <c:pt idx="1746">
                  <c:v>2.4232166666666672</c:v>
                </c:pt>
                <c:pt idx="1747">
                  <c:v>2.4517319444444441</c:v>
                </c:pt>
                <c:pt idx="1748">
                  <c:v>2.4435847222222224</c:v>
                </c:pt>
                <c:pt idx="1749">
                  <c:v>2.4494041666666666</c:v>
                </c:pt>
                <c:pt idx="1750">
                  <c:v>2.4348555555555556</c:v>
                </c:pt>
                <c:pt idx="1751">
                  <c:v>2.4080861111111114</c:v>
                </c:pt>
                <c:pt idx="1752">
                  <c:v>2.384226388888889</c:v>
                </c:pt>
                <c:pt idx="1753">
                  <c:v>2.3586208333333341</c:v>
                </c:pt>
                <c:pt idx="1754">
                  <c:v>2.3411625000000003</c:v>
                </c:pt>
                <c:pt idx="1755">
                  <c:v>2.3289416666666667</c:v>
                </c:pt>
                <c:pt idx="1756">
                  <c:v>2.3138111111111117</c:v>
                </c:pt>
                <c:pt idx="1757">
                  <c:v>2.3079916666666671</c:v>
                </c:pt>
                <c:pt idx="1758">
                  <c:v>2.3242861111111113</c:v>
                </c:pt>
                <c:pt idx="1759">
                  <c:v>2.3551291666666665</c:v>
                </c:pt>
                <c:pt idx="1760">
                  <c:v>2.3952833333333334</c:v>
                </c:pt>
                <c:pt idx="1761">
                  <c:v>2.342326388888889</c:v>
                </c:pt>
                <c:pt idx="1762">
                  <c:v>2.3097375000000007</c:v>
                </c:pt>
                <c:pt idx="1763">
                  <c:v>2.2428138888888891</c:v>
                </c:pt>
                <c:pt idx="1764">
                  <c:v>2.2038236111111114</c:v>
                </c:pt>
                <c:pt idx="1765">
                  <c:v>2.1921847222222222</c:v>
                </c:pt>
                <c:pt idx="1766">
                  <c:v>2.2282652777777785</c:v>
                </c:pt>
                <c:pt idx="1767">
                  <c:v>2.2090611111111116</c:v>
                </c:pt>
                <c:pt idx="1768">
                  <c:v>2.1910208333333339</c:v>
                </c:pt>
                <c:pt idx="1769">
                  <c:v>2.2189541666666668</c:v>
                </c:pt>
                <c:pt idx="1770">
                  <c:v>2.2946069444444448</c:v>
                </c:pt>
                <c:pt idx="1771">
                  <c:v>2.3696777777777775</c:v>
                </c:pt>
                <c:pt idx="1772">
                  <c:v>2.3609486111111111</c:v>
                </c:pt>
                <c:pt idx="1773">
                  <c:v>2.3423263888888886</c:v>
                </c:pt>
                <c:pt idx="1774">
                  <c:v>2.4267083333333335</c:v>
                </c:pt>
                <c:pt idx="1775">
                  <c:v>2.4197250000000001</c:v>
                </c:pt>
                <c:pt idx="1776">
                  <c:v>2.4418388888888889</c:v>
                </c:pt>
                <c:pt idx="1777">
                  <c:v>2.4255444444444447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2.2911152777777781</c:v>
                </c:pt>
                <c:pt idx="1787">
                  <c:v>2.1916027777777782</c:v>
                </c:pt>
                <c:pt idx="1788">
                  <c:v>2.1328263888888892</c:v>
                </c:pt>
                <c:pt idx="1789">
                  <c:v>2.1642513888888892</c:v>
                </c:pt>
                <c:pt idx="1790">
                  <c:v>2.1788000000000007</c:v>
                </c:pt>
                <c:pt idx="1791">
                  <c:v>2.1852013888888893</c:v>
                </c:pt>
                <c:pt idx="1792">
                  <c:v>2.1828736111111118</c:v>
                </c:pt>
                <c:pt idx="1793">
                  <c:v>2.2311750000000008</c:v>
                </c:pt>
                <c:pt idx="1794">
                  <c:v>2.2835499999999995</c:v>
                </c:pt>
                <c:pt idx="1795">
                  <c:v>2.4267083333333335</c:v>
                </c:pt>
                <c:pt idx="1796">
                  <c:v>2.5122541666666667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2.2922791666666669</c:v>
                </c:pt>
                <c:pt idx="1813">
                  <c:v>2.2230277777777778</c:v>
                </c:pt>
                <c:pt idx="1814">
                  <c:v>2.1723986111111113</c:v>
                </c:pt>
                <c:pt idx="1815">
                  <c:v>2.1962583333333336</c:v>
                </c:pt>
                <c:pt idx="1816">
                  <c:v>2.1159500000000007</c:v>
                </c:pt>
                <c:pt idx="1817">
                  <c:v>2.1805458333333334</c:v>
                </c:pt>
                <c:pt idx="1818">
                  <c:v>2.2614361111111116</c:v>
                </c:pt>
                <c:pt idx="1819">
                  <c:v>2.3312694444444446</c:v>
                </c:pt>
                <c:pt idx="1820">
                  <c:v>2.3690958333333341</c:v>
                </c:pt>
                <c:pt idx="1821">
                  <c:v>2.3772430555555557</c:v>
                </c:pt>
                <c:pt idx="1822">
                  <c:v>2.4400930555555558</c:v>
                </c:pt>
                <c:pt idx="1823">
                  <c:v>0</c:v>
                </c:pt>
                <c:pt idx="1824">
                  <c:v>0</c:v>
                </c:pt>
                <c:pt idx="1825">
                  <c:v>2.3650222222222217</c:v>
                </c:pt>
                <c:pt idx="1826">
                  <c:v>2.3161388888888892</c:v>
                </c:pt>
                <c:pt idx="1827">
                  <c:v>2.287623611111111</c:v>
                </c:pt>
                <c:pt idx="1828">
                  <c:v>2.3289416666666667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2.2608541666666668</c:v>
                </c:pt>
                <c:pt idx="1877">
                  <c:v>2.0752138888888889</c:v>
                </c:pt>
                <c:pt idx="1878">
                  <c:v>2.0193472222222226</c:v>
                </c:pt>
                <c:pt idx="1879">
                  <c:v>2.0368055555555555</c:v>
                </c:pt>
                <c:pt idx="1880">
                  <c:v>1.9425305555555559</c:v>
                </c:pt>
                <c:pt idx="1881">
                  <c:v>1.9163430555555563</c:v>
                </c:pt>
                <c:pt idx="1882">
                  <c:v>1.9250722222222223</c:v>
                </c:pt>
                <c:pt idx="1883">
                  <c:v>1.9175069444444448</c:v>
                </c:pt>
                <c:pt idx="1884">
                  <c:v>1.936711111111111</c:v>
                </c:pt>
                <c:pt idx="1885">
                  <c:v>1.9431125000000007</c:v>
                </c:pt>
                <c:pt idx="1886">
                  <c:v>1.9419486111111117</c:v>
                </c:pt>
                <c:pt idx="1887">
                  <c:v>1.9384569444444448</c:v>
                </c:pt>
                <c:pt idx="1888">
                  <c:v>1.9402027777777782</c:v>
                </c:pt>
                <c:pt idx="1889">
                  <c:v>1.9768652777777784</c:v>
                </c:pt>
                <c:pt idx="1890">
                  <c:v>2.0536819444444445</c:v>
                </c:pt>
                <c:pt idx="1891">
                  <c:v>2.0757958333333337</c:v>
                </c:pt>
                <c:pt idx="1892">
                  <c:v>2.0129458333333337</c:v>
                </c:pt>
                <c:pt idx="1893">
                  <c:v>2.1008194444444452</c:v>
                </c:pt>
                <c:pt idx="1894">
                  <c:v>2.2131347222222226</c:v>
                </c:pt>
                <c:pt idx="1895">
                  <c:v>2.245141666666667</c:v>
                </c:pt>
                <c:pt idx="1896">
                  <c:v>2.2707472222222229</c:v>
                </c:pt>
                <c:pt idx="1897">
                  <c:v>2.2422319444444443</c:v>
                </c:pt>
                <c:pt idx="1898">
                  <c:v>2.2416499999999999</c:v>
                </c:pt>
                <c:pt idx="1899">
                  <c:v>2.2748208333333335</c:v>
                </c:pt>
                <c:pt idx="1900">
                  <c:v>2.3079916666666671</c:v>
                </c:pt>
                <c:pt idx="1901">
                  <c:v>2.3207944444444446</c:v>
                </c:pt>
                <c:pt idx="1902">
                  <c:v>2.3382527777777784</c:v>
                </c:pt>
                <c:pt idx="1903">
                  <c:v>2.3597847222222228</c:v>
                </c:pt>
                <c:pt idx="1904">
                  <c:v>2.3359250000000005</c:v>
                </c:pt>
                <c:pt idx="1905">
                  <c:v>2.3167208333333336</c:v>
                </c:pt>
                <c:pt idx="1906">
                  <c:v>2.273075</c:v>
                </c:pt>
                <c:pt idx="1907">
                  <c:v>2.2550347222222222</c:v>
                </c:pt>
                <c:pt idx="1908">
                  <c:v>2.2160444444444449</c:v>
                </c:pt>
                <c:pt idx="1909">
                  <c:v>2.2364125000000006</c:v>
                </c:pt>
                <c:pt idx="1910">
                  <c:v>2.2358305555555558</c:v>
                </c:pt>
                <c:pt idx="1911">
                  <c:v>2.2818041666666669</c:v>
                </c:pt>
                <c:pt idx="1912">
                  <c:v>2.2713291666666664</c:v>
                </c:pt>
                <c:pt idx="1913">
                  <c:v>2.2975166666666671</c:v>
                </c:pt>
                <c:pt idx="1914">
                  <c:v>2.3778249999999996</c:v>
                </c:pt>
                <c:pt idx="1915">
                  <c:v>2.4523138888888898</c:v>
                </c:pt>
                <c:pt idx="1916">
                  <c:v>2.4930500000000007</c:v>
                </c:pt>
                <c:pt idx="1917">
                  <c:v>2.5006152777777779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2.3912097222222228</c:v>
                </c:pt>
                <c:pt idx="1929">
                  <c:v>2.3731694444444442</c:v>
                </c:pt>
                <c:pt idx="1930">
                  <c:v>2.335925</c:v>
                </c:pt>
                <c:pt idx="1931">
                  <c:v>2.2911152777777786</c:v>
                </c:pt>
                <c:pt idx="1932">
                  <c:v>2.1648333333333336</c:v>
                </c:pt>
                <c:pt idx="1933">
                  <c:v>2.1828736111111113</c:v>
                </c:pt>
                <c:pt idx="1934">
                  <c:v>2.1921847222222226</c:v>
                </c:pt>
                <c:pt idx="1935">
                  <c:v>2.2433958333333335</c:v>
                </c:pt>
                <c:pt idx="1936">
                  <c:v>2.3120652777777781</c:v>
                </c:pt>
                <c:pt idx="1937">
                  <c:v>2.2719111111111117</c:v>
                </c:pt>
                <c:pt idx="1938">
                  <c:v>2.2794763888888889</c:v>
                </c:pt>
                <c:pt idx="1939">
                  <c:v>2.1665791666666667</c:v>
                </c:pt>
                <c:pt idx="1940">
                  <c:v>2.0757958333333337</c:v>
                </c:pt>
                <c:pt idx="1941">
                  <c:v>2.0571736111111112</c:v>
                </c:pt>
                <c:pt idx="1942">
                  <c:v>2.0833611111111119</c:v>
                </c:pt>
                <c:pt idx="1943">
                  <c:v>2.072886111111111</c:v>
                </c:pt>
                <c:pt idx="1944">
                  <c:v>2.1433013888888897</c:v>
                </c:pt>
                <c:pt idx="1945">
                  <c:v>2.0885986111111117</c:v>
                </c:pt>
                <c:pt idx="1946">
                  <c:v>2.0338958333333337</c:v>
                </c:pt>
                <c:pt idx="1947">
                  <c:v>2.0641569444444445</c:v>
                </c:pt>
                <c:pt idx="1948">
                  <c:v>2.1142041666666676</c:v>
                </c:pt>
                <c:pt idx="1949">
                  <c:v>2.167161111111112</c:v>
                </c:pt>
                <c:pt idx="1950">
                  <c:v>2.1386458333333334</c:v>
                </c:pt>
                <c:pt idx="1951">
                  <c:v>2.1048930555555558</c:v>
                </c:pt>
                <c:pt idx="1952">
                  <c:v>2.1072208333333338</c:v>
                </c:pt>
                <c:pt idx="1953">
                  <c:v>1.9326375000000002</c:v>
                </c:pt>
                <c:pt idx="1954">
                  <c:v>1.8016999999999999</c:v>
                </c:pt>
                <c:pt idx="1955">
                  <c:v>1.7830777777777775</c:v>
                </c:pt>
                <c:pt idx="1956">
                  <c:v>1.7894791666666665</c:v>
                </c:pt>
                <c:pt idx="1957">
                  <c:v>1.7964625000000001</c:v>
                </c:pt>
                <c:pt idx="1958">
                  <c:v>1.7999541666666674</c:v>
                </c:pt>
                <c:pt idx="1959">
                  <c:v>1.7533986111111115</c:v>
                </c:pt>
                <c:pt idx="1960">
                  <c:v>1.7243013888888887</c:v>
                </c:pt>
                <c:pt idx="1961">
                  <c:v>1.7417597222222219</c:v>
                </c:pt>
                <c:pt idx="1962">
                  <c:v>1.7795861111111118</c:v>
                </c:pt>
                <c:pt idx="1963">
                  <c:v>1.8930652777777779</c:v>
                </c:pt>
                <c:pt idx="1964">
                  <c:v>2.1101305555555556</c:v>
                </c:pt>
                <c:pt idx="1965">
                  <c:v>2.1334083333333336</c:v>
                </c:pt>
                <c:pt idx="1966">
                  <c:v>2.1264250000000007</c:v>
                </c:pt>
                <c:pt idx="1967">
                  <c:v>2.1258430555555554</c:v>
                </c:pt>
                <c:pt idx="1968">
                  <c:v>2.1916027777777782</c:v>
                </c:pt>
                <c:pt idx="1969">
                  <c:v>2.190438888888889</c:v>
                </c:pt>
                <c:pt idx="1970">
                  <c:v>2.2538708333333335</c:v>
                </c:pt>
                <c:pt idx="1971">
                  <c:v>2.3155569444444448</c:v>
                </c:pt>
                <c:pt idx="1972">
                  <c:v>2.3225402777777782</c:v>
                </c:pt>
                <c:pt idx="1973">
                  <c:v>2.1805458333333338</c:v>
                </c:pt>
                <c:pt idx="1974">
                  <c:v>2.0961638888888889</c:v>
                </c:pt>
                <c:pt idx="1975">
                  <c:v>2.1508666666666669</c:v>
                </c:pt>
                <c:pt idx="1976">
                  <c:v>2.0711402777777774</c:v>
                </c:pt>
                <c:pt idx="1977">
                  <c:v>1.9186708333333333</c:v>
                </c:pt>
                <c:pt idx="1978">
                  <c:v>1.8628041666666668</c:v>
                </c:pt>
                <c:pt idx="1979">
                  <c:v>1.8674597222222227</c:v>
                </c:pt>
                <c:pt idx="1980">
                  <c:v>1.9204166666666664</c:v>
                </c:pt>
                <c:pt idx="1981">
                  <c:v>1.9483499999999998</c:v>
                </c:pt>
                <c:pt idx="1982">
                  <c:v>1.9256541666666667</c:v>
                </c:pt>
                <c:pt idx="1983">
                  <c:v>1.9338013888888892</c:v>
                </c:pt>
                <c:pt idx="1984">
                  <c:v>1.9099416666666669</c:v>
                </c:pt>
                <c:pt idx="1985">
                  <c:v>1.9076138888888889</c:v>
                </c:pt>
                <c:pt idx="1986">
                  <c:v>1.9105236111111112</c:v>
                </c:pt>
                <c:pt idx="1987">
                  <c:v>1.9710458333333338</c:v>
                </c:pt>
                <c:pt idx="1988">
                  <c:v>2.0757958333333342</c:v>
                </c:pt>
                <c:pt idx="1989">
                  <c:v>2.2276833333333337</c:v>
                </c:pt>
                <c:pt idx="1990">
                  <c:v>2.281222222222222</c:v>
                </c:pt>
                <c:pt idx="1991">
                  <c:v>2.3050819444444448</c:v>
                </c:pt>
                <c:pt idx="1992">
                  <c:v>2.2684194444444445</c:v>
                </c:pt>
                <c:pt idx="1993">
                  <c:v>2.2672555555555554</c:v>
                </c:pt>
                <c:pt idx="1994">
                  <c:v>2.2951888888888892</c:v>
                </c:pt>
                <c:pt idx="1995">
                  <c:v>0</c:v>
                </c:pt>
                <c:pt idx="1996">
                  <c:v>2.3370888888888888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2.2771486111111119</c:v>
                </c:pt>
                <c:pt idx="2001">
                  <c:v>2.2230277777777783</c:v>
                </c:pt>
                <c:pt idx="2002">
                  <c:v>1.9710458333333338</c:v>
                </c:pt>
                <c:pt idx="2003">
                  <c:v>1.8401083333333339</c:v>
                </c:pt>
                <c:pt idx="2004">
                  <c:v>1.7778402777777778</c:v>
                </c:pt>
                <c:pt idx="2005">
                  <c:v>1.797626388888889</c:v>
                </c:pt>
                <c:pt idx="2006">
                  <c:v>1.8296333333333339</c:v>
                </c:pt>
                <c:pt idx="2007">
                  <c:v>1.8726972222222222</c:v>
                </c:pt>
                <c:pt idx="2008">
                  <c:v>1.9762833333333336</c:v>
                </c:pt>
                <c:pt idx="2009">
                  <c:v>2.0641569444444445</c:v>
                </c:pt>
                <c:pt idx="2010">
                  <c:v>2.1613416666666665</c:v>
                </c:pt>
                <c:pt idx="2011">
                  <c:v>2.2492152777777776</c:v>
                </c:pt>
                <c:pt idx="2012">
                  <c:v>2.1741444444444444</c:v>
                </c:pt>
                <c:pt idx="2013">
                  <c:v>2.192766666666667</c:v>
                </c:pt>
                <c:pt idx="2014">
                  <c:v>2.385972222222223</c:v>
                </c:pt>
                <c:pt idx="2015">
                  <c:v>2.4540597222222233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2.1706527777777778</c:v>
                </c:pt>
                <c:pt idx="2027">
                  <c:v>2.122933333333334</c:v>
                </c:pt>
                <c:pt idx="2028">
                  <c:v>2.0792875000000004</c:v>
                </c:pt>
                <c:pt idx="2029">
                  <c:v>1.9774472222222226</c:v>
                </c:pt>
                <c:pt idx="2030">
                  <c:v>1.9623166666666669</c:v>
                </c:pt>
                <c:pt idx="2031">
                  <c:v>1.9780291666666674</c:v>
                </c:pt>
                <c:pt idx="2032">
                  <c:v>2.0234208333333332</c:v>
                </c:pt>
                <c:pt idx="2033">
                  <c:v>2.0589194444444443</c:v>
                </c:pt>
                <c:pt idx="2034">
                  <c:v>2.0717222222222222</c:v>
                </c:pt>
                <c:pt idx="2035">
                  <c:v>2.0717222222222227</c:v>
                </c:pt>
                <c:pt idx="2036">
                  <c:v>2.1753083333333341</c:v>
                </c:pt>
                <c:pt idx="2037">
                  <c:v>2.2311750000000008</c:v>
                </c:pt>
                <c:pt idx="2038">
                  <c:v>2.2329208333333339</c:v>
                </c:pt>
                <c:pt idx="2039">
                  <c:v>2.1590138888888895</c:v>
                </c:pt>
                <c:pt idx="2040">
                  <c:v>2.1764722222222224</c:v>
                </c:pt>
                <c:pt idx="2041">
                  <c:v>2.1921847222222222</c:v>
                </c:pt>
                <c:pt idx="2042">
                  <c:v>2.2207000000000003</c:v>
                </c:pt>
                <c:pt idx="2043">
                  <c:v>2.2323388888888891</c:v>
                </c:pt>
                <c:pt idx="2044">
                  <c:v>2.1974222222222228</c:v>
                </c:pt>
                <c:pt idx="2045">
                  <c:v>2.1974222222222228</c:v>
                </c:pt>
                <c:pt idx="2046">
                  <c:v>2.1438833333333331</c:v>
                </c:pt>
                <c:pt idx="2047">
                  <c:v>2.1095486111111108</c:v>
                </c:pt>
                <c:pt idx="2048">
                  <c:v>2.0356416666666668</c:v>
                </c:pt>
                <c:pt idx="2049">
                  <c:v>1.9535875000000005</c:v>
                </c:pt>
                <c:pt idx="2050">
                  <c:v>1.8360347222222226</c:v>
                </c:pt>
                <c:pt idx="2051">
                  <c:v>2.0327319444444445</c:v>
                </c:pt>
                <c:pt idx="2052">
                  <c:v>2.1805458333333334</c:v>
                </c:pt>
                <c:pt idx="2053">
                  <c:v>2.1561041666666667</c:v>
                </c:pt>
                <c:pt idx="2054">
                  <c:v>2.1124583333333335</c:v>
                </c:pt>
                <c:pt idx="2055">
                  <c:v>2.0821972222222223</c:v>
                </c:pt>
                <c:pt idx="2056">
                  <c:v>2.1438833333333331</c:v>
                </c:pt>
                <c:pt idx="2057">
                  <c:v>2.1473750000000003</c:v>
                </c:pt>
                <c:pt idx="2058">
                  <c:v>2.1502847222222221</c:v>
                </c:pt>
                <c:pt idx="2059">
                  <c:v>2.247469444444445</c:v>
                </c:pt>
                <c:pt idx="2060">
                  <c:v>2.2561986111111119</c:v>
                </c:pt>
                <c:pt idx="2061">
                  <c:v>2.2416499999999999</c:v>
                </c:pt>
                <c:pt idx="2062">
                  <c:v>2.2358305555555558</c:v>
                </c:pt>
                <c:pt idx="2063">
                  <c:v>2.1723986111111118</c:v>
                </c:pt>
                <c:pt idx="2064">
                  <c:v>2.1817097222222226</c:v>
                </c:pt>
                <c:pt idx="2065">
                  <c:v>2.1630875000000001</c:v>
                </c:pt>
                <c:pt idx="2066">
                  <c:v>2.1788000000000003</c:v>
                </c:pt>
                <c:pt idx="2067">
                  <c:v>2.2137166666666666</c:v>
                </c:pt>
                <c:pt idx="2068">
                  <c:v>2.2020777777777774</c:v>
                </c:pt>
                <c:pt idx="2069">
                  <c:v>2.2055694444444449</c:v>
                </c:pt>
                <c:pt idx="2070">
                  <c:v>2.1828736111111113</c:v>
                </c:pt>
                <c:pt idx="2071">
                  <c:v>2.2055694444444445</c:v>
                </c:pt>
                <c:pt idx="2072">
                  <c:v>2.1950944444444449</c:v>
                </c:pt>
                <c:pt idx="2073">
                  <c:v>2.1875291666666672</c:v>
                </c:pt>
                <c:pt idx="2074">
                  <c:v>2.1857833333333336</c:v>
                </c:pt>
                <c:pt idx="2075">
                  <c:v>2.1694888888888895</c:v>
                </c:pt>
                <c:pt idx="2076">
                  <c:v>2.2340847222222227</c:v>
                </c:pt>
                <c:pt idx="2077">
                  <c:v>2.235248611111111</c:v>
                </c:pt>
                <c:pt idx="2078">
                  <c:v>2.2387402777777785</c:v>
                </c:pt>
                <c:pt idx="2079">
                  <c:v>2.256198611111111</c:v>
                </c:pt>
                <c:pt idx="2080">
                  <c:v>2.245141666666667</c:v>
                </c:pt>
                <c:pt idx="2081">
                  <c:v>2.2596902777777776</c:v>
                </c:pt>
                <c:pt idx="2082">
                  <c:v>2.2748208333333335</c:v>
                </c:pt>
                <c:pt idx="2083">
                  <c:v>2.3132291666666669</c:v>
                </c:pt>
                <c:pt idx="2084">
                  <c:v>2.3551291666666665</c:v>
                </c:pt>
                <c:pt idx="2085">
                  <c:v>2.333597222222223</c:v>
                </c:pt>
                <c:pt idx="2086">
                  <c:v>2.3324333333333334</c:v>
                </c:pt>
                <c:pt idx="2087">
                  <c:v>2.281222222222222</c:v>
                </c:pt>
                <c:pt idx="2088">
                  <c:v>2.2771486111111114</c:v>
                </c:pt>
                <c:pt idx="2089">
                  <c:v>2.2806402777777786</c:v>
                </c:pt>
                <c:pt idx="2090">
                  <c:v>2.266673611111111</c:v>
                </c:pt>
                <c:pt idx="2091">
                  <c:v>2.2783125000000002</c:v>
                </c:pt>
                <c:pt idx="2092">
                  <c:v>2.2387402777777785</c:v>
                </c:pt>
                <c:pt idx="2093">
                  <c:v>2.1985861111111107</c:v>
                </c:pt>
                <c:pt idx="2094">
                  <c:v>2.1985861111111107</c:v>
                </c:pt>
                <c:pt idx="2095">
                  <c:v>2.2556166666666662</c:v>
                </c:pt>
                <c:pt idx="2096">
                  <c:v>2.2212819444444447</c:v>
                </c:pt>
                <c:pt idx="2097">
                  <c:v>2.1409736111111108</c:v>
                </c:pt>
                <c:pt idx="2098">
                  <c:v>2.0821972222222231</c:v>
                </c:pt>
                <c:pt idx="2099">
                  <c:v>2.0763777777777781</c:v>
                </c:pt>
                <c:pt idx="2100">
                  <c:v>2.0210930555555557</c:v>
                </c:pt>
                <c:pt idx="2101">
                  <c:v>2.1182777777777773</c:v>
                </c:pt>
                <c:pt idx="2102">
                  <c:v>2.1316625000000005</c:v>
                </c:pt>
                <c:pt idx="2103">
                  <c:v>2.1240972222222227</c:v>
                </c:pt>
                <c:pt idx="2104">
                  <c:v>2.0635750000000002</c:v>
                </c:pt>
                <c:pt idx="2105">
                  <c:v>2.0763777777777777</c:v>
                </c:pt>
                <c:pt idx="2106">
                  <c:v>2.1176958333333333</c:v>
                </c:pt>
                <c:pt idx="2107">
                  <c:v>2.236412500000001</c:v>
                </c:pt>
                <c:pt idx="2108">
                  <c:v>2.3097375000000007</c:v>
                </c:pt>
                <c:pt idx="2109">
                  <c:v>2.2724930555555556</c:v>
                </c:pt>
                <c:pt idx="2110">
                  <c:v>2.030404166666667</c:v>
                </c:pt>
                <c:pt idx="2111">
                  <c:v>1.9733736111111111</c:v>
                </c:pt>
                <c:pt idx="2112">
                  <c:v>1.9727916666666667</c:v>
                </c:pt>
                <c:pt idx="2113">
                  <c:v>1.9885041666666665</c:v>
                </c:pt>
                <c:pt idx="2114">
                  <c:v>2.1240972222222227</c:v>
                </c:pt>
                <c:pt idx="2115">
                  <c:v>2.1572680555555563</c:v>
                </c:pt>
                <c:pt idx="2116">
                  <c:v>2.1729805555555552</c:v>
                </c:pt>
                <c:pt idx="2117">
                  <c:v>2.2381583333333337</c:v>
                </c:pt>
                <c:pt idx="2118">
                  <c:v>2.114786111111111</c:v>
                </c:pt>
                <c:pt idx="2119">
                  <c:v>2.1322444444444444</c:v>
                </c:pt>
                <c:pt idx="2120">
                  <c:v>2.0920902777777783</c:v>
                </c:pt>
                <c:pt idx="2121">
                  <c:v>2.0071263888888891</c:v>
                </c:pt>
                <c:pt idx="2122">
                  <c:v>1.8290513888888895</c:v>
                </c:pt>
                <c:pt idx="2123">
                  <c:v>1.7987902777777776</c:v>
                </c:pt>
                <c:pt idx="2124">
                  <c:v>1.7894791666666665</c:v>
                </c:pt>
                <c:pt idx="2125">
                  <c:v>1.8022819444444442</c:v>
                </c:pt>
                <c:pt idx="2126">
                  <c:v>1.8337069444444449</c:v>
                </c:pt>
                <c:pt idx="2127">
                  <c:v>1.8436000000000001</c:v>
                </c:pt>
                <c:pt idx="2128">
                  <c:v>1.8482555555555558</c:v>
                </c:pt>
                <c:pt idx="2129">
                  <c:v>1.8680416666666675</c:v>
                </c:pt>
                <c:pt idx="2130">
                  <c:v>1.8977208333333335</c:v>
                </c:pt>
                <c:pt idx="2131">
                  <c:v>1.9326375000000002</c:v>
                </c:pt>
                <c:pt idx="2132">
                  <c:v>2.0129458333333337</c:v>
                </c:pt>
                <c:pt idx="2133">
                  <c:v>2.0333138888888889</c:v>
                </c:pt>
                <c:pt idx="2134">
                  <c:v>2.0496083333333335</c:v>
                </c:pt>
                <c:pt idx="2135">
                  <c:v>2.0088722222222222</c:v>
                </c:pt>
                <c:pt idx="2136">
                  <c:v>2.0059624999999994</c:v>
                </c:pt>
                <c:pt idx="2137">
                  <c:v>2.0327319444444445</c:v>
                </c:pt>
                <c:pt idx="2138">
                  <c:v>2.0222569444444445</c:v>
                </c:pt>
                <c:pt idx="2139">
                  <c:v>2.0693944444444448</c:v>
                </c:pt>
                <c:pt idx="2140">
                  <c:v>2.0996555555555561</c:v>
                </c:pt>
                <c:pt idx="2141">
                  <c:v>2.1072208333333338</c:v>
                </c:pt>
                <c:pt idx="2142">
                  <c:v>2.1363180555555559</c:v>
                </c:pt>
                <c:pt idx="2143">
                  <c:v>2.2201180555555555</c:v>
                </c:pt>
                <c:pt idx="2144">
                  <c:v>2.2119708333333339</c:v>
                </c:pt>
                <c:pt idx="2145">
                  <c:v>2.1258430555555559</c:v>
                </c:pt>
                <c:pt idx="2146">
                  <c:v>2.0350597222222224</c:v>
                </c:pt>
                <c:pt idx="2147">
                  <c:v>1.9652263888888892</c:v>
                </c:pt>
                <c:pt idx="2148">
                  <c:v>1.884336111111111</c:v>
                </c:pt>
                <c:pt idx="2149">
                  <c:v>1.8662958333333339</c:v>
                </c:pt>
                <c:pt idx="2150">
                  <c:v>1.859894444444445</c:v>
                </c:pt>
                <c:pt idx="2151">
                  <c:v>1.8540750000000001</c:v>
                </c:pt>
                <c:pt idx="2152">
                  <c:v>1.8581486111111116</c:v>
                </c:pt>
                <c:pt idx="2153">
                  <c:v>1.9378750000000005</c:v>
                </c:pt>
                <c:pt idx="2154">
                  <c:v>2.0437888888888893</c:v>
                </c:pt>
                <c:pt idx="2155">
                  <c:v>2.1142041666666662</c:v>
                </c:pt>
                <c:pt idx="2156">
                  <c:v>2.213716666666667</c:v>
                </c:pt>
                <c:pt idx="2157">
                  <c:v>2.2329208333333335</c:v>
                </c:pt>
                <c:pt idx="2158">
                  <c:v>2.2596902777777776</c:v>
                </c:pt>
                <c:pt idx="2159">
                  <c:v>2.2247736111111118</c:v>
                </c:pt>
                <c:pt idx="2160">
                  <c:v>2.2026597222222226</c:v>
                </c:pt>
                <c:pt idx="2161">
                  <c:v>2.1916027777777778</c:v>
                </c:pt>
                <c:pt idx="2162">
                  <c:v>2.2142986111111114</c:v>
                </c:pt>
                <c:pt idx="2163">
                  <c:v>2.2323388888888887</c:v>
                </c:pt>
                <c:pt idx="2164">
                  <c:v>2.2218638888888886</c:v>
                </c:pt>
                <c:pt idx="2165">
                  <c:v>2.2300111111111116</c:v>
                </c:pt>
                <c:pt idx="2166">
                  <c:v>2.2387402777777785</c:v>
                </c:pt>
                <c:pt idx="2167">
                  <c:v>2.2701652777777781</c:v>
                </c:pt>
                <c:pt idx="2168">
                  <c:v>2.1479569444444451</c:v>
                </c:pt>
                <c:pt idx="2169">
                  <c:v>2.0560097222222224</c:v>
                </c:pt>
                <c:pt idx="2170">
                  <c:v>1.9483500000000005</c:v>
                </c:pt>
                <c:pt idx="2171">
                  <c:v>1.9425305555555556</c:v>
                </c:pt>
                <c:pt idx="2172">
                  <c:v>1.9873402777777782</c:v>
                </c:pt>
                <c:pt idx="2173">
                  <c:v>1.9047041666666671</c:v>
                </c:pt>
                <c:pt idx="2174">
                  <c:v>1.904122222222222</c:v>
                </c:pt>
                <c:pt idx="2175">
                  <c:v>1.9192527777777777</c:v>
                </c:pt>
                <c:pt idx="2176">
                  <c:v>1.9268180555555556</c:v>
                </c:pt>
                <c:pt idx="2177">
                  <c:v>2.0210930555555562</c:v>
                </c:pt>
                <c:pt idx="2178">
                  <c:v>2.1322444444444444</c:v>
                </c:pt>
                <c:pt idx="2179">
                  <c:v>2.1793819444444442</c:v>
                </c:pt>
                <c:pt idx="2180">
                  <c:v>2.1630875000000005</c:v>
                </c:pt>
                <c:pt idx="2181">
                  <c:v>2.1677430555555555</c:v>
                </c:pt>
                <c:pt idx="2182">
                  <c:v>2.1607597222222221</c:v>
                </c:pt>
                <c:pt idx="2183">
                  <c:v>2.1101305555555561</c:v>
                </c:pt>
                <c:pt idx="2184">
                  <c:v>2.1310805555555556</c:v>
                </c:pt>
                <c:pt idx="2185">
                  <c:v>2.1136222222222218</c:v>
                </c:pt>
                <c:pt idx="2186">
                  <c:v>2.0990736111111112</c:v>
                </c:pt>
                <c:pt idx="2187">
                  <c:v>2.1194416666666669</c:v>
                </c:pt>
                <c:pt idx="2188">
                  <c:v>2.1403916666666669</c:v>
                </c:pt>
                <c:pt idx="2189">
                  <c:v>2.1566861111111115</c:v>
                </c:pt>
                <c:pt idx="2190">
                  <c:v>2.1409736111111108</c:v>
                </c:pt>
                <c:pt idx="2191">
                  <c:v>2.1240972222222227</c:v>
                </c:pt>
                <c:pt idx="2192">
                  <c:v>2.0711402777777779</c:v>
                </c:pt>
                <c:pt idx="2193">
                  <c:v>2.0292402777777783</c:v>
                </c:pt>
                <c:pt idx="2194">
                  <c:v>2.0001430555555562</c:v>
                </c:pt>
                <c:pt idx="2195">
                  <c:v>1.9594069444444442</c:v>
                </c:pt>
                <c:pt idx="2196">
                  <c:v>2.0036347222222224</c:v>
                </c:pt>
                <c:pt idx="2197">
                  <c:v>2.0292402777777783</c:v>
                </c:pt>
                <c:pt idx="2198">
                  <c:v>2.0432069444444445</c:v>
                </c:pt>
                <c:pt idx="2199">
                  <c:v>1.9925777777777784</c:v>
                </c:pt>
                <c:pt idx="2200">
                  <c:v>1.9757013888888892</c:v>
                </c:pt>
                <c:pt idx="2201">
                  <c:v>2.0536819444444445</c:v>
                </c:pt>
                <c:pt idx="2202">
                  <c:v>2.0920902777777779</c:v>
                </c:pt>
                <c:pt idx="2203">
                  <c:v>2.1549402777777775</c:v>
                </c:pt>
                <c:pt idx="2204">
                  <c:v>2.1753083333333332</c:v>
                </c:pt>
                <c:pt idx="2205">
                  <c:v>2.2009138888888895</c:v>
                </c:pt>
                <c:pt idx="2206">
                  <c:v>2.2212819444444443</c:v>
                </c:pt>
                <c:pt idx="2207">
                  <c:v>2.196840277777778</c:v>
                </c:pt>
                <c:pt idx="2208">
                  <c:v>2.2625999999999999</c:v>
                </c:pt>
                <c:pt idx="2209">
                  <c:v>2.3225402777777782</c:v>
                </c:pt>
                <c:pt idx="2210">
                  <c:v>2.3865541666666674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2.342326388888889</c:v>
                </c:pt>
                <c:pt idx="2216">
                  <c:v>2.1980041666666668</c:v>
                </c:pt>
                <c:pt idx="2217">
                  <c:v>2.1398097222222225</c:v>
                </c:pt>
                <c:pt idx="2218">
                  <c:v>2.0781236111111112</c:v>
                </c:pt>
                <c:pt idx="2219">
                  <c:v>2.0018888888888888</c:v>
                </c:pt>
                <c:pt idx="2220">
                  <c:v>1.9419486111111117</c:v>
                </c:pt>
                <c:pt idx="2221">
                  <c:v>1.9378750000000005</c:v>
                </c:pt>
                <c:pt idx="2222">
                  <c:v>1.8924833333333337</c:v>
                </c:pt>
                <c:pt idx="2223">
                  <c:v>1.9890861111111113</c:v>
                </c:pt>
                <c:pt idx="2224">
                  <c:v>2.0618291666666675</c:v>
                </c:pt>
                <c:pt idx="2225">
                  <c:v>2.0798694444444448</c:v>
                </c:pt>
                <c:pt idx="2226">
                  <c:v>2.125261111111111</c:v>
                </c:pt>
                <c:pt idx="2227">
                  <c:v>2.1048930555555563</c:v>
                </c:pt>
                <c:pt idx="2228">
                  <c:v>2.0635750000000002</c:v>
                </c:pt>
                <c:pt idx="2229">
                  <c:v>1.9815208333333336</c:v>
                </c:pt>
                <c:pt idx="2230">
                  <c:v>2.0152736111111111</c:v>
                </c:pt>
                <c:pt idx="2231">
                  <c:v>1.9867583333333338</c:v>
                </c:pt>
                <c:pt idx="2232">
                  <c:v>1.9972333333333332</c:v>
                </c:pt>
                <c:pt idx="2233">
                  <c:v>1.9850125000000001</c:v>
                </c:pt>
                <c:pt idx="2234">
                  <c:v>1.9780291666666669</c:v>
                </c:pt>
                <c:pt idx="2235">
                  <c:v>1.9564972222222223</c:v>
                </c:pt>
                <c:pt idx="2236">
                  <c:v>1.9931597222222224</c:v>
                </c:pt>
                <c:pt idx="2237">
                  <c:v>2.1019833333333335</c:v>
                </c:pt>
                <c:pt idx="2238">
                  <c:v>2.1031472222222223</c:v>
                </c:pt>
                <c:pt idx="2239">
                  <c:v>2.0379694444444443</c:v>
                </c:pt>
                <c:pt idx="2240">
                  <c:v>1.9512597222222221</c:v>
                </c:pt>
                <c:pt idx="2241">
                  <c:v>1.9564972222222223</c:v>
                </c:pt>
                <c:pt idx="2242">
                  <c:v>1.8662958333333335</c:v>
                </c:pt>
                <c:pt idx="2243">
                  <c:v>1.8500013888888893</c:v>
                </c:pt>
                <c:pt idx="2244">
                  <c:v>1.8744430555555556</c:v>
                </c:pt>
                <c:pt idx="2245">
                  <c:v>1.870369444444445</c:v>
                </c:pt>
                <c:pt idx="2246">
                  <c:v>1.8884097222222227</c:v>
                </c:pt>
                <c:pt idx="2247">
                  <c:v>1.9192527777777781</c:v>
                </c:pt>
                <c:pt idx="2248">
                  <c:v>1.9675541666666669</c:v>
                </c:pt>
                <c:pt idx="2249">
                  <c:v>2.0973277777777777</c:v>
                </c:pt>
                <c:pt idx="2250">
                  <c:v>2.2317569444444447</c:v>
                </c:pt>
                <c:pt idx="2251">
                  <c:v>2.2783125000000002</c:v>
                </c:pt>
                <c:pt idx="2252">
                  <c:v>2.2166263888888893</c:v>
                </c:pt>
                <c:pt idx="2253">
                  <c:v>2.1351541666666671</c:v>
                </c:pt>
                <c:pt idx="2254">
                  <c:v>2.2119708333333339</c:v>
                </c:pt>
                <c:pt idx="2255">
                  <c:v>2.1264250000000002</c:v>
                </c:pt>
                <c:pt idx="2256">
                  <c:v>2.1299166666666665</c:v>
                </c:pt>
                <c:pt idx="2257">
                  <c:v>2.1555222222222228</c:v>
                </c:pt>
                <c:pt idx="2258">
                  <c:v>2.2084791666666672</c:v>
                </c:pt>
                <c:pt idx="2259">
                  <c:v>2.2765666666666666</c:v>
                </c:pt>
                <c:pt idx="2260">
                  <c:v>2.3225402777777777</c:v>
                </c:pt>
                <c:pt idx="2261">
                  <c:v>2.357456944444444</c:v>
                </c:pt>
                <c:pt idx="2262">
                  <c:v>2.4162333333333339</c:v>
                </c:pt>
                <c:pt idx="2263">
                  <c:v>0</c:v>
                </c:pt>
                <c:pt idx="2264">
                  <c:v>2.4738458333333329</c:v>
                </c:pt>
                <c:pt idx="2265">
                  <c:v>2.4272902777777783</c:v>
                </c:pt>
                <c:pt idx="2266">
                  <c:v>2.3743333333333334</c:v>
                </c:pt>
                <c:pt idx="2267">
                  <c:v>2.2701652777777781</c:v>
                </c:pt>
                <c:pt idx="2268">
                  <c:v>2.125261111111111</c:v>
                </c:pt>
                <c:pt idx="2269">
                  <c:v>2.0362236111111112</c:v>
                </c:pt>
                <c:pt idx="2270">
                  <c:v>2.0036347222222224</c:v>
                </c:pt>
                <c:pt idx="2271">
                  <c:v>1.9902500000000001</c:v>
                </c:pt>
                <c:pt idx="2272">
                  <c:v>2.0915083333333335</c:v>
                </c:pt>
                <c:pt idx="2273">
                  <c:v>2.281222222222222</c:v>
                </c:pt>
                <c:pt idx="2274">
                  <c:v>2.2701652777777781</c:v>
                </c:pt>
                <c:pt idx="2275">
                  <c:v>2.3306874999999998</c:v>
                </c:pt>
                <c:pt idx="2276">
                  <c:v>2.3952833333333339</c:v>
                </c:pt>
                <c:pt idx="2277">
                  <c:v>2.416233333333333</c:v>
                </c:pt>
                <c:pt idx="2278">
                  <c:v>2.3888819444444449</c:v>
                </c:pt>
                <c:pt idx="2279">
                  <c:v>2.2893694444444446</c:v>
                </c:pt>
                <c:pt idx="2280">
                  <c:v>2.2771486111111119</c:v>
                </c:pt>
                <c:pt idx="2281">
                  <c:v>2.2911152777777786</c:v>
                </c:pt>
                <c:pt idx="2282">
                  <c:v>2.3126472222222225</c:v>
                </c:pt>
                <c:pt idx="2283">
                  <c:v>2.3504736111111115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2.2480513888888893</c:v>
                </c:pt>
                <c:pt idx="2289">
                  <c:v>2.2963527777777779</c:v>
                </c:pt>
                <c:pt idx="2290">
                  <c:v>2.3120652777777777</c:v>
                </c:pt>
                <c:pt idx="2291">
                  <c:v>2.2625999999999999</c:v>
                </c:pt>
                <c:pt idx="2292">
                  <c:v>2.203241666666667</c:v>
                </c:pt>
                <c:pt idx="2293">
                  <c:v>2.1223513888888892</c:v>
                </c:pt>
                <c:pt idx="2294">
                  <c:v>2.0810333333333331</c:v>
                </c:pt>
                <c:pt idx="2295">
                  <c:v>2.0257486111111112</c:v>
                </c:pt>
                <c:pt idx="2296">
                  <c:v>2.0536819444444445</c:v>
                </c:pt>
                <c:pt idx="2297">
                  <c:v>2.1217694444444448</c:v>
                </c:pt>
                <c:pt idx="2298">
                  <c:v>2.1630875000000001</c:v>
                </c:pt>
                <c:pt idx="2299">
                  <c:v>2.1886930555555559</c:v>
                </c:pt>
                <c:pt idx="2300">
                  <c:v>2.2823861111111117</c:v>
                </c:pt>
                <c:pt idx="2301">
                  <c:v>2.3039180555555556</c:v>
                </c:pt>
                <c:pt idx="2302">
                  <c:v>2.2911152777777786</c:v>
                </c:pt>
                <c:pt idx="2303">
                  <c:v>2.2404861111111112</c:v>
                </c:pt>
                <c:pt idx="2304">
                  <c:v>2.1904388888888895</c:v>
                </c:pt>
                <c:pt idx="2305">
                  <c:v>2.1462111111111115</c:v>
                </c:pt>
                <c:pt idx="2306">
                  <c:v>2.165415277777778</c:v>
                </c:pt>
                <c:pt idx="2307">
                  <c:v>2.2020777777777774</c:v>
                </c:pt>
                <c:pt idx="2308">
                  <c:v>2.2596902777777781</c:v>
                </c:pt>
                <c:pt idx="2309">
                  <c:v>2.2946069444444452</c:v>
                </c:pt>
                <c:pt idx="2310">
                  <c:v>2.3097375000000002</c:v>
                </c:pt>
                <c:pt idx="2311">
                  <c:v>2.3132291666666664</c:v>
                </c:pt>
                <c:pt idx="2312">
                  <c:v>2.2544527777777779</c:v>
                </c:pt>
                <c:pt idx="2313">
                  <c:v>2.1392277777777782</c:v>
                </c:pt>
                <c:pt idx="2314">
                  <c:v>2.114786111111111</c:v>
                </c:pt>
                <c:pt idx="2315">
                  <c:v>2.0548458333333337</c:v>
                </c:pt>
                <c:pt idx="2316">
                  <c:v>2.0385513888888891</c:v>
                </c:pt>
                <c:pt idx="2317">
                  <c:v>2.0013069444444449</c:v>
                </c:pt>
                <c:pt idx="2318">
                  <c:v>2.0065444444444447</c:v>
                </c:pt>
                <c:pt idx="2319">
                  <c:v>2.0036347222222219</c:v>
                </c:pt>
                <c:pt idx="2320">
                  <c:v>2.0059624999999994</c:v>
                </c:pt>
                <c:pt idx="2321">
                  <c:v>2.0420430555555558</c:v>
                </c:pt>
                <c:pt idx="2322">
                  <c:v>2.1392277777777777</c:v>
                </c:pt>
                <c:pt idx="2323">
                  <c:v>2.2468874999999997</c:v>
                </c:pt>
                <c:pt idx="2324">
                  <c:v>2.3388347222222223</c:v>
                </c:pt>
                <c:pt idx="2325">
                  <c:v>2.3696777777777784</c:v>
                </c:pt>
                <c:pt idx="2326">
                  <c:v>2.4022666666666672</c:v>
                </c:pt>
                <c:pt idx="2327">
                  <c:v>2.3842263888888886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2.2695833333333333</c:v>
                </c:pt>
                <c:pt idx="2338">
                  <c:v>2.1828736111111118</c:v>
                </c:pt>
                <c:pt idx="2339">
                  <c:v>2.1729805555555552</c:v>
                </c:pt>
                <c:pt idx="2340">
                  <c:v>2.1299166666666669</c:v>
                </c:pt>
                <c:pt idx="2341">
                  <c:v>2.064156944444445</c:v>
                </c:pt>
                <c:pt idx="2342">
                  <c:v>2.0408791666666675</c:v>
                </c:pt>
                <c:pt idx="2343">
                  <c:v>2.0629930555555562</c:v>
                </c:pt>
                <c:pt idx="2344">
                  <c:v>2.0950000000000002</c:v>
                </c:pt>
                <c:pt idx="2345">
                  <c:v>2.1025652777777784</c:v>
                </c:pt>
                <c:pt idx="2346">
                  <c:v>2.1659972222222228</c:v>
                </c:pt>
                <c:pt idx="2347">
                  <c:v>2.335925</c:v>
                </c:pt>
                <c:pt idx="2348">
                  <c:v>2.4296180555555558</c:v>
                </c:pt>
                <c:pt idx="2349">
                  <c:v>2.4534777777777781</c:v>
                </c:pt>
                <c:pt idx="2350">
                  <c:v>0</c:v>
                </c:pt>
                <c:pt idx="2351">
                  <c:v>2.3615305555555555</c:v>
                </c:pt>
                <c:pt idx="2352">
                  <c:v>2.1846194444444444</c:v>
                </c:pt>
                <c:pt idx="2353">
                  <c:v>2.1497027777777777</c:v>
                </c:pt>
                <c:pt idx="2354">
                  <c:v>2.117113888888889</c:v>
                </c:pt>
                <c:pt idx="2355">
                  <c:v>2.1130402777777779</c:v>
                </c:pt>
                <c:pt idx="2356">
                  <c:v>2.1828736111111113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2.3289416666666667</c:v>
                </c:pt>
                <c:pt idx="2362">
                  <c:v>2.2695833333333328</c:v>
                </c:pt>
                <c:pt idx="2363">
                  <c:v>2.201495833333333</c:v>
                </c:pt>
                <c:pt idx="2364">
                  <c:v>2.2503791666666673</c:v>
                </c:pt>
                <c:pt idx="2365">
                  <c:v>2.2003319444444442</c:v>
                </c:pt>
                <c:pt idx="2366">
                  <c:v>2.0874347222222229</c:v>
                </c:pt>
                <c:pt idx="2367">
                  <c:v>2.024002777777778</c:v>
                </c:pt>
                <c:pt idx="2368">
                  <c:v>2.1008194444444448</c:v>
                </c:pt>
                <c:pt idx="2369">
                  <c:v>2.2655097222222222</c:v>
                </c:pt>
                <c:pt idx="2370">
                  <c:v>2.3580388888888888</c:v>
                </c:pt>
                <c:pt idx="2371">
                  <c:v>2.3766611111111109</c:v>
                </c:pt>
                <c:pt idx="2372">
                  <c:v>2.3463999999999996</c:v>
                </c:pt>
                <c:pt idx="2373">
                  <c:v>2.3784069444444449</c:v>
                </c:pt>
                <c:pt idx="2374">
                  <c:v>2.373751388888889</c:v>
                </c:pt>
                <c:pt idx="2375">
                  <c:v>2.3789888888888897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2.2294291666666668</c:v>
                </c:pt>
                <c:pt idx="2385">
                  <c:v>2.1275888888888894</c:v>
                </c:pt>
                <c:pt idx="2386">
                  <c:v>2.0996555555555561</c:v>
                </c:pt>
                <c:pt idx="2387">
                  <c:v>2.053100000000001</c:v>
                </c:pt>
                <c:pt idx="2388">
                  <c:v>2.0181833333333339</c:v>
                </c:pt>
                <c:pt idx="2389">
                  <c:v>1.9669722222222221</c:v>
                </c:pt>
                <c:pt idx="2390">
                  <c:v>1.8779347222222225</c:v>
                </c:pt>
                <c:pt idx="2391">
                  <c:v>1.8773527777777779</c:v>
                </c:pt>
                <c:pt idx="2392">
                  <c:v>1.9547513888888892</c:v>
                </c:pt>
                <c:pt idx="2393">
                  <c:v>2.0146916666666668</c:v>
                </c:pt>
                <c:pt idx="2394">
                  <c:v>2.1799638888888886</c:v>
                </c:pt>
                <c:pt idx="2395">
                  <c:v>2.3469819444444449</c:v>
                </c:pt>
                <c:pt idx="2396">
                  <c:v>2.3260319444444439</c:v>
                </c:pt>
                <c:pt idx="2397">
                  <c:v>2.3498916666666663</c:v>
                </c:pt>
                <c:pt idx="2398">
                  <c:v>2.3289416666666667</c:v>
                </c:pt>
                <c:pt idx="2399">
                  <c:v>2.3621125000000007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2.1386458333333329</c:v>
                </c:pt>
                <c:pt idx="2409">
                  <c:v>2.0333138888888889</c:v>
                </c:pt>
                <c:pt idx="2410">
                  <c:v>1.9640625000000003</c:v>
                </c:pt>
                <c:pt idx="2411">
                  <c:v>1.9303097222222225</c:v>
                </c:pt>
                <c:pt idx="2412">
                  <c:v>1.8959749999999997</c:v>
                </c:pt>
                <c:pt idx="2413">
                  <c:v>1.9035402777777781</c:v>
                </c:pt>
                <c:pt idx="2414">
                  <c:v>1.9757013888888892</c:v>
                </c:pt>
                <c:pt idx="2415">
                  <c:v>2.0321499999999997</c:v>
                </c:pt>
                <c:pt idx="2416">
                  <c:v>2.0839430555555558</c:v>
                </c:pt>
                <c:pt idx="2417">
                  <c:v>2.1409736111111113</c:v>
                </c:pt>
                <c:pt idx="2418">
                  <c:v>2.2544527777777779</c:v>
                </c:pt>
                <c:pt idx="2419">
                  <c:v>2.3434902777777777</c:v>
                </c:pt>
                <c:pt idx="2420">
                  <c:v>2.3725875000000003</c:v>
                </c:pt>
                <c:pt idx="2421">
                  <c:v>2.3813166666666672</c:v>
                </c:pt>
                <c:pt idx="2422">
                  <c:v>2.3807347222222224</c:v>
                </c:pt>
                <c:pt idx="2423">
                  <c:v>2.405758333333333</c:v>
                </c:pt>
                <c:pt idx="2424">
                  <c:v>2.397029166666667</c:v>
                </c:pt>
                <c:pt idx="2425">
                  <c:v>2.3568750000000005</c:v>
                </c:pt>
                <c:pt idx="2426">
                  <c:v>0</c:v>
                </c:pt>
                <c:pt idx="2427">
                  <c:v>2.2591083333333342</c:v>
                </c:pt>
                <c:pt idx="2428">
                  <c:v>2.2381583333333337</c:v>
                </c:pt>
                <c:pt idx="2429">
                  <c:v>2.2253555555555553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2.3993569444444449</c:v>
                </c:pt>
                <c:pt idx="2441">
                  <c:v>2.413323611111112</c:v>
                </c:pt>
                <c:pt idx="2442">
                  <c:v>2.4232166666666672</c:v>
                </c:pt>
                <c:pt idx="2443">
                  <c:v>2.4336916666666673</c:v>
                </c:pt>
                <c:pt idx="2444">
                  <c:v>2.4307819444444445</c:v>
                </c:pt>
                <c:pt idx="2445">
                  <c:v>2.3993569444444445</c:v>
                </c:pt>
                <c:pt idx="2446">
                  <c:v>2.3853902777777773</c:v>
                </c:pt>
                <c:pt idx="2447">
                  <c:v>2.3714236111111111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2.2946069444444444</c:v>
                </c:pt>
                <c:pt idx="2452">
                  <c:v>2.282968055555556</c:v>
                </c:pt>
                <c:pt idx="2453">
                  <c:v>2.2893694444444446</c:v>
                </c:pt>
                <c:pt idx="2454">
                  <c:v>2.2946069444444452</c:v>
                </c:pt>
                <c:pt idx="2455">
                  <c:v>2.3120652777777781</c:v>
                </c:pt>
                <c:pt idx="2456">
                  <c:v>2.2882055555555554</c:v>
                </c:pt>
                <c:pt idx="2457">
                  <c:v>2.2486333333333337</c:v>
                </c:pt>
                <c:pt idx="2458">
                  <c:v>2.1735625000000005</c:v>
                </c:pt>
                <c:pt idx="2459">
                  <c:v>2.2305930555555555</c:v>
                </c:pt>
                <c:pt idx="2460">
                  <c:v>2.2236097222222226</c:v>
                </c:pt>
                <c:pt idx="2461">
                  <c:v>2.2014958333333339</c:v>
                </c:pt>
                <c:pt idx="2462">
                  <c:v>2.2096430555555555</c:v>
                </c:pt>
                <c:pt idx="2463">
                  <c:v>2.1153680555555554</c:v>
                </c:pt>
                <c:pt idx="2464">
                  <c:v>2.1124583333333335</c:v>
                </c:pt>
                <c:pt idx="2465">
                  <c:v>2.1421375000000005</c:v>
                </c:pt>
                <c:pt idx="2466">
                  <c:v>2.2253555555555553</c:v>
                </c:pt>
                <c:pt idx="2467">
                  <c:v>2.3475638888888892</c:v>
                </c:pt>
                <c:pt idx="2468">
                  <c:v>2.4226347222222224</c:v>
                </c:pt>
                <c:pt idx="2469">
                  <c:v>2.4883944444444452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2.2719111111111117</c:v>
                </c:pt>
                <c:pt idx="2481">
                  <c:v>2.1357361111111111</c:v>
                </c:pt>
                <c:pt idx="2482">
                  <c:v>2.019929166666667</c:v>
                </c:pt>
                <c:pt idx="2483">
                  <c:v>1.9640624999999998</c:v>
                </c:pt>
                <c:pt idx="2484">
                  <c:v>1.9326374999999998</c:v>
                </c:pt>
                <c:pt idx="2485">
                  <c:v>1.8540749999999999</c:v>
                </c:pt>
                <c:pt idx="2486">
                  <c:v>1.7929708333333341</c:v>
                </c:pt>
                <c:pt idx="2487">
                  <c:v>1.8051916666666665</c:v>
                </c:pt>
                <c:pt idx="2488">
                  <c:v>1.8494194444444447</c:v>
                </c:pt>
                <c:pt idx="2489">
                  <c:v>1.8639680555555553</c:v>
                </c:pt>
                <c:pt idx="2490">
                  <c:v>1.9029583333333338</c:v>
                </c:pt>
                <c:pt idx="2491">
                  <c:v>1.9727916666666672</c:v>
                </c:pt>
                <c:pt idx="2492">
                  <c:v>2.0589194444444443</c:v>
                </c:pt>
                <c:pt idx="2493">
                  <c:v>2.1031472222222227</c:v>
                </c:pt>
                <c:pt idx="2494">
                  <c:v>2.1409736111111108</c:v>
                </c:pt>
                <c:pt idx="2495">
                  <c:v>2.1840375000000005</c:v>
                </c:pt>
                <c:pt idx="2496">
                  <c:v>2.2492152777777776</c:v>
                </c:pt>
                <c:pt idx="2497">
                  <c:v>2.3027541666666669</c:v>
                </c:pt>
                <c:pt idx="2498">
                  <c:v>2.3743333333333334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2.2550347222222227</c:v>
                </c:pt>
                <c:pt idx="2504">
                  <c:v>2.1310805555555552</c:v>
                </c:pt>
                <c:pt idx="2505">
                  <c:v>1.9553333333333338</c:v>
                </c:pt>
                <c:pt idx="2506">
                  <c:v>1.858730555555556</c:v>
                </c:pt>
                <c:pt idx="2507">
                  <c:v>1.8086833333333339</c:v>
                </c:pt>
                <c:pt idx="2508">
                  <c:v>1.7958805555555557</c:v>
                </c:pt>
                <c:pt idx="2509">
                  <c:v>1.7958805555555561</c:v>
                </c:pt>
                <c:pt idx="2510">
                  <c:v>1.8063555555555557</c:v>
                </c:pt>
                <c:pt idx="2511">
                  <c:v>1.7883152777777778</c:v>
                </c:pt>
                <c:pt idx="2512">
                  <c:v>1.822068055555556</c:v>
                </c:pt>
                <c:pt idx="2513">
                  <c:v>1.8692055555555556</c:v>
                </c:pt>
                <c:pt idx="2514">
                  <c:v>1.9396208333333333</c:v>
                </c:pt>
                <c:pt idx="2515">
                  <c:v>2.0181833333333339</c:v>
                </c:pt>
                <c:pt idx="2516">
                  <c:v>2.2061513888888888</c:v>
                </c:pt>
                <c:pt idx="2517">
                  <c:v>2.2748208333333335</c:v>
                </c:pt>
                <c:pt idx="2518">
                  <c:v>2.2276833333333337</c:v>
                </c:pt>
                <c:pt idx="2519">
                  <c:v>2.1659972222222224</c:v>
                </c:pt>
                <c:pt idx="2520">
                  <c:v>2.1328263888888892</c:v>
                </c:pt>
                <c:pt idx="2521">
                  <c:v>2.0909263888888892</c:v>
                </c:pt>
                <c:pt idx="2522">
                  <c:v>2.1142041666666662</c:v>
                </c:pt>
                <c:pt idx="2523">
                  <c:v>2.2433958333333335</c:v>
                </c:pt>
                <c:pt idx="2524">
                  <c:v>2.2882055555555563</c:v>
                </c:pt>
                <c:pt idx="2525">
                  <c:v>2.3766611111111109</c:v>
                </c:pt>
                <c:pt idx="2526">
                  <c:v>2.2876236111111119</c:v>
                </c:pt>
                <c:pt idx="2527">
                  <c:v>2.1921847222222226</c:v>
                </c:pt>
                <c:pt idx="2528">
                  <c:v>2.0595013888888891</c:v>
                </c:pt>
                <c:pt idx="2529">
                  <c:v>1.970463888888889</c:v>
                </c:pt>
                <c:pt idx="2530">
                  <c:v>1.8587305555555556</c:v>
                </c:pt>
                <c:pt idx="2531">
                  <c:v>1.8412722222222224</c:v>
                </c:pt>
                <c:pt idx="2532">
                  <c:v>1.8587305555555556</c:v>
                </c:pt>
                <c:pt idx="2533">
                  <c:v>1.9029583333333342</c:v>
                </c:pt>
                <c:pt idx="2534">
                  <c:v>1.8977208333333335</c:v>
                </c:pt>
                <c:pt idx="2535">
                  <c:v>1.9047041666666666</c:v>
                </c:pt>
                <c:pt idx="2536">
                  <c:v>1.8662958333333339</c:v>
                </c:pt>
                <c:pt idx="2537">
                  <c:v>1.8907375000000006</c:v>
                </c:pt>
                <c:pt idx="2538">
                  <c:v>1.8802625000000002</c:v>
                </c:pt>
                <c:pt idx="2539">
                  <c:v>1.8790986111111108</c:v>
                </c:pt>
                <c:pt idx="2540">
                  <c:v>2.0146916666666663</c:v>
                </c:pt>
                <c:pt idx="2541">
                  <c:v>2.0781236111111112</c:v>
                </c:pt>
                <c:pt idx="2542">
                  <c:v>2.1188597222222225</c:v>
                </c:pt>
                <c:pt idx="2543">
                  <c:v>2.1508666666666669</c:v>
                </c:pt>
                <c:pt idx="2544">
                  <c:v>2.2038236111111109</c:v>
                </c:pt>
                <c:pt idx="2545">
                  <c:v>2.3015902777777777</c:v>
                </c:pt>
                <c:pt idx="2546">
                  <c:v>2.4005208333333337</c:v>
                </c:pt>
                <c:pt idx="2547">
                  <c:v>2.3941194444444451</c:v>
                </c:pt>
                <c:pt idx="2548">
                  <c:v>2.4173972222222222</c:v>
                </c:pt>
                <c:pt idx="2549">
                  <c:v>2.3952833333333334</c:v>
                </c:pt>
                <c:pt idx="2550">
                  <c:v>2.3068277777777779</c:v>
                </c:pt>
                <c:pt idx="2551">
                  <c:v>2.209643055555556</c:v>
                </c:pt>
                <c:pt idx="2552">
                  <c:v>2.0077083333333334</c:v>
                </c:pt>
                <c:pt idx="2553">
                  <c:v>1.8959750000000002</c:v>
                </c:pt>
                <c:pt idx="2554">
                  <c:v>1.8022819444444447</c:v>
                </c:pt>
                <c:pt idx="2555">
                  <c:v>1.7813319444444446</c:v>
                </c:pt>
                <c:pt idx="2556">
                  <c:v>1.7679472222222221</c:v>
                </c:pt>
                <c:pt idx="2557">
                  <c:v>1.7714388888888892</c:v>
                </c:pt>
                <c:pt idx="2558">
                  <c:v>1.7952986111111118</c:v>
                </c:pt>
                <c:pt idx="2559">
                  <c:v>1.7801680555555557</c:v>
                </c:pt>
                <c:pt idx="2560">
                  <c:v>1.7650375000000005</c:v>
                </c:pt>
                <c:pt idx="2561">
                  <c:v>1.7807500000000003</c:v>
                </c:pt>
                <c:pt idx="2562">
                  <c:v>1.7865694444444444</c:v>
                </c:pt>
                <c:pt idx="2563">
                  <c:v>1.8092652777777782</c:v>
                </c:pt>
                <c:pt idx="2564">
                  <c:v>1.9023763888888889</c:v>
                </c:pt>
                <c:pt idx="2565">
                  <c:v>2.1299166666666669</c:v>
                </c:pt>
                <c:pt idx="2566">
                  <c:v>2.2969347222222227</c:v>
                </c:pt>
                <c:pt idx="2567">
                  <c:v>2.3894638888888893</c:v>
                </c:pt>
                <c:pt idx="2568">
                  <c:v>2.411577777777778</c:v>
                </c:pt>
                <c:pt idx="2569">
                  <c:v>2.4139055555555555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2.2800583333333329</c:v>
                </c:pt>
                <c:pt idx="2576">
                  <c:v>2.1398097222222225</c:v>
                </c:pt>
                <c:pt idx="2577">
                  <c:v>1.9192527777777777</c:v>
                </c:pt>
                <c:pt idx="2578">
                  <c:v>1.6946222222222227</c:v>
                </c:pt>
                <c:pt idx="2579">
                  <c:v>1.6451569444444449</c:v>
                </c:pt>
                <c:pt idx="2580">
                  <c:v>1.6690166666666668</c:v>
                </c:pt>
                <c:pt idx="2581">
                  <c:v>1.6934583333333333</c:v>
                </c:pt>
                <c:pt idx="2582">
                  <c:v>1.7132444444444446</c:v>
                </c:pt>
                <c:pt idx="2583">
                  <c:v>1.7277930555555552</c:v>
                </c:pt>
                <c:pt idx="2584">
                  <c:v>1.7563083333333334</c:v>
                </c:pt>
                <c:pt idx="2585">
                  <c:v>1.7859875000000005</c:v>
                </c:pt>
                <c:pt idx="2586">
                  <c:v>1.9116874999999998</c:v>
                </c:pt>
                <c:pt idx="2587">
                  <c:v>2.0013069444444445</c:v>
                </c:pt>
                <c:pt idx="2588">
                  <c:v>2.1758902777777784</c:v>
                </c:pt>
                <c:pt idx="2589">
                  <c:v>2.2882055555555558</c:v>
                </c:pt>
                <c:pt idx="2590">
                  <c:v>2.3562930555555552</c:v>
                </c:pt>
                <c:pt idx="2591">
                  <c:v>2.4040125000000003</c:v>
                </c:pt>
                <c:pt idx="2592">
                  <c:v>2.4150694444444447</c:v>
                </c:pt>
                <c:pt idx="2593">
                  <c:v>2.3987750000000005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2.2794763888888889</c:v>
                </c:pt>
                <c:pt idx="2601">
                  <c:v>2.0595013888888891</c:v>
                </c:pt>
                <c:pt idx="2602">
                  <c:v>1.988504166666667</c:v>
                </c:pt>
                <c:pt idx="2603">
                  <c:v>1.740013888888889</c:v>
                </c:pt>
                <c:pt idx="2604">
                  <c:v>1.7283750000000002</c:v>
                </c:pt>
                <c:pt idx="2605">
                  <c:v>1.606166666666667</c:v>
                </c:pt>
                <c:pt idx="2606">
                  <c:v>1.621879166666667</c:v>
                </c:pt>
                <c:pt idx="2607">
                  <c:v>1.6707625000000008</c:v>
                </c:pt>
                <c:pt idx="2608">
                  <c:v>1.7091708333333333</c:v>
                </c:pt>
                <c:pt idx="2609">
                  <c:v>1.7533986111111111</c:v>
                </c:pt>
                <c:pt idx="2610">
                  <c:v>1.8337069444444447</c:v>
                </c:pt>
                <c:pt idx="2611">
                  <c:v>1.8453458333333335</c:v>
                </c:pt>
                <c:pt idx="2612">
                  <c:v>2.0228388888888884</c:v>
                </c:pt>
                <c:pt idx="2613">
                  <c:v>2.2637638888888891</c:v>
                </c:pt>
                <c:pt idx="2614">
                  <c:v>2.4208888888888893</c:v>
                </c:pt>
                <c:pt idx="2615">
                  <c:v>2.3941194444444442</c:v>
                </c:pt>
                <c:pt idx="2616">
                  <c:v>2.3952833333333339</c:v>
                </c:pt>
                <c:pt idx="2617">
                  <c:v>2.3673500000000005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2.2899513888888885</c:v>
                </c:pt>
                <c:pt idx="2624">
                  <c:v>2.1165319444444446</c:v>
                </c:pt>
                <c:pt idx="2625">
                  <c:v>2.0106180555555557</c:v>
                </c:pt>
                <c:pt idx="2626">
                  <c:v>1.9076138888888889</c:v>
                </c:pt>
                <c:pt idx="2627">
                  <c:v>1.7696930555555559</c:v>
                </c:pt>
                <c:pt idx="2628">
                  <c:v>1.7632916666666669</c:v>
                </c:pt>
                <c:pt idx="2629">
                  <c:v>1.7155722222222223</c:v>
                </c:pt>
                <c:pt idx="2630">
                  <c:v>1.7592180555555561</c:v>
                </c:pt>
                <c:pt idx="2631">
                  <c:v>1.7365222222222225</c:v>
                </c:pt>
                <c:pt idx="2632">
                  <c:v>1.7266291666666669</c:v>
                </c:pt>
                <c:pt idx="2633">
                  <c:v>1.7656194444444444</c:v>
                </c:pt>
                <c:pt idx="2634">
                  <c:v>1.8104291666666663</c:v>
                </c:pt>
                <c:pt idx="2635">
                  <c:v>1.9163430555555558</c:v>
                </c:pt>
                <c:pt idx="2636">
                  <c:v>2.0443708333333332</c:v>
                </c:pt>
                <c:pt idx="2637">
                  <c:v>2.1287527777777782</c:v>
                </c:pt>
                <c:pt idx="2638">
                  <c:v>2.1363180555555554</c:v>
                </c:pt>
                <c:pt idx="2639">
                  <c:v>2.1531944444444453</c:v>
                </c:pt>
                <c:pt idx="2640">
                  <c:v>2.1886930555555559</c:v>
                </c:pt>
                <c:pt idx="2641">
                  <c:v>2.1985861111111107</c:v>
                </c:pt>
                <c:pt idx="2642">
                  <c:v>2.1677430555555559</c:v>
                </c:pt>
                <c:pt idx="2643">
                  <c:v>2.222445833333333</c:v>
                </c:pt>
                <c:pt idx="2644">
                  <c:v>2.3109013888888894</c:v>
                </c:pt>
                <c:pt idx="2645">
                  <c:v>2.3207944444444442</c:v>
                </c:pt>
                <c:pt idx="2646">
                  <c:v>2.2474694444444445</c:v>
                </c:pt>
                <c:pt idx="2647">
                  <c:v>2.2311750000000008</c:v>
                </c:pt>
                <c:pt idx="2648">
                  <c:v>2.1456291666666667</c:v>
                </c:pt>
                <c:pt idx="2649">
                  <c:v>2.0432069444444445</c:v>
                </c:pt>
                <c:pt idx="2650">
                  <c:v>1.9221625000000002</c:v>
                </c:pt>
                <c:pt idx="2651">
                  <c:v>1.7603819444444446</c:v>
                </c:pt>
                <c:pt idx="2652">
                  <c:v>1.805191666666667</c:v>
                </c:pt>
                <c:pt idx="2653">
                  <c:v>1.7400138888888894</c:v>
                </c:pt>
                <c:pt idx="2654">
                  <c:v>1.8459277777777778</c:v>
                </c:pt>
                <c:pt idx="2655">
                  <c:v>1.9122694444444441</c:v>
                </c:pt>
                <c:pt idx="2656">
                  <c:v>1.8814263888888891</c:v>
                </c:pt>
                <c:pt idx="2657">
                  <c:v>1.8756069444444445</c:v>
                </c:pt>
                <c:pt idx="2658">
                  <c:v>2.011781944444444</c:v>
                </c:pt>
                <c:pt idx="2659">
                  <c:v>2.062411111111111</c:v>
                </c:pt>
                <c:pt idx="2660">
                  <c:v>2.1078027777777781</c:v>
                </c:pt>
                <c:pt idx="2661">
                  <c:v>2.1916027777777778</c:v>
                </c:pt>
                <c:pt idx="2662">
                  <c:v>2.1933486111111113</c:v>
                </c:pt>
                <c:pt idx="2663">
                  <c:v>2.2032416666666674</c:v>
                </c:pt>
                <c:pt idx="2664">
                  <c:v>2.1916027777777782</c:v>
                </c:pt>
                <c:pt idx="2665">
                  <c:v>2.1985861111111116</c:v>
                </c:pt>
                <c:pt idx="2666">
                  <c:v>2.207315277777778</c:v>
                </c:pt>
                <c:pt idx="2667">
                  <c:v>2.2608541666666664</c:v>
                </c:pt>
                <c:pt idx="2668">
                  <c:v>2.2678375000000002</c:v>
                </c:pt>
                <c:pt idx="2669">
                  <c:v>2.2788944444444446</c:v>
                </c:pt>
                <c:pt idx="2670">
                  <c:v>2.2893694444444446</c:v>
                </c:pt>
                <c:pt idx="2671">
                  <c:v>2.3184666666666667</c:v>
                </c:pt>
                <c:pt idx="2672">
                  <c:v>2.3138111111111113</c:v>
                </c:pt>
                <c:pt idx="2673">
                  <c:v>2.2951888888888892</c:v>
                </c:pt>
                <c:pt idx="2674">
                  <c:v>2.2201180555555555</c:v>
                </c:pt>
                <c:pt idx="2675">
                  <c:v>2.1048930555555558</c:v>
                </c:pt>
                <c:pt idx="2676">
                  <c:v>2.0112000000000005</c:v>
                </c:pt>
                <c:pt idx="2677">
                  <c:v>1.9518416666666671</c:v>
                </c:pt>
                <c:pt idx="2678">
                  <c:v>1.923908333333334</c:v>
                </c:pt>
                <c:pt idx="2679">
                  <c:v>1.9099416666666664</c:v>
                </c:pt>
                <c:pt idx="2680">
                  <c:v>1.8494194444444447</c:v>
                </c:pt>
                <c:pt idx="2681">
                  <c:v>1.8773527777777779</c:v>
                </c:pt>
                <c:pt idx="2682">
                  <c:v>1.9099416666666669</c:v>
                </c:pt>
                <c:pt idx="2683">
                  <c:v>1.9326374999999998</c:v>
                </c:pt>
                <c:pt idx="2684">
                  <c:v>2.0595013888888891</c:v>
                </c:pt>
                <c:pt idx="2685">
                  <c:v>2.1828736111111118</c:v>
                </c:pt>
                <c:pt idx="2686">
                  <c:v>2.2998444444444446</c:v>
                </c:pt>
                <c:pt idx="2687">
                  <c:v>2.3103194444444441</c:v>
                </c:pt>
                <c:pt idx="2688">
                  <c:v>2.2777305555555554</c:v>
                </c:pt>
                <c:pt idx="2689">
                  <c:v>2.2672555555555554</c:v>
                </c:pt>
                <c:pt idx="2690">
                  <c:v>2.2335027777777783</c:v>
                </c:pt>
                <c:pt idx="2691">
                  <c:v>2.2602722222222229</c:v>
                </c:pt>
                <c:pt idx="2692">
                  <c:v>2.3161388888888892</c:v>
                </c:pt>
                <c:pt idx="2693">
                  <c:v>2.3487277777777775</c:v>
                </c:pt>
                <c:pt idx="2694">
                  <c:v>2.3405805555555554</c:v>
                </c:pt>
                <c:pt idx="2695">
                  <c:v>2.3347611111111113</c:v>
                </c:pt>
                <c:pt idx="2696">
                  <c:v>2.2672555555555554</c:v>
                </c:pt>
                <c:pt idx="2697">
                  <c:v>2.1857833333333336</c:v>
                </c:pt>
                <c:pt idx="2698">
                  <c:v>2.1101305555555556</c:v>
                </c:pt>
                <c:pt idx="2699">
                  <c:v>2.0542638888888893</c:v>
                </c:pt>
                <c:pt idx="2700">
                  <c:v>1.9483499999999998</c:v>
                </c:pt>
                <c:pt idx="2701">
                  <c:v>1.8808444444444452</c:v>
                </c:pt>
                <c:pt idx="2702">
                  <c:v>1.8267236111111118</c:v>
                </c:pt>
                <c:pt idx="2703">
                  <c:v>1.8232319444444449</c:v>
                </c:pt>
                <c:pt idx="2704">
                  <c:v>1.8267236111111114</c:v>
                </c:pt>
                <c:pt idx="2705">
                  <c:v>1.8965569444444448</c:v>
                </c:pt>
                <c:pt idx="2706">
                  <c:v>1.9983972222222222</c:v>
                </c:pt>
                <c:pt idx="2707">
                  <c:v>2.0740500000000002</c:v>
                </c:pt>
                <c:pt idx="2708">
                  <c:v>2.1386458333333334</c:v>
                </c:pt>
                <c:pt idx="2709">
                  <c:v>2.1689069444444447</c:v>
                </c:pt>
                <c:pt idx="2710">
                  <c:v>2.1991680555555555</c:v>
                </c:pt>
                <c:pt idx="2711">
                  <c:v>2.2102249999999999</c:v>
                </c:pt>
                <c:pt idx="2712">
                  <c:v>2.2061513888888888</c:v>
                </c:pt>
                <c:pt idx="2713">
                  <c:v>2.2271013888888893</c:v>
                </c:pt>
                <c:pt idx="2714">
                  <c:v>2.236994444444445</c:v>
                </c:pt>
                <c:pt idx="2715">
                  <c:v>2.247469444444445</c:v>
                </c:pt>
                <c:pt idx="2716">
                  <c:v>2.2608541666666664</c:v>
                </c:pt>
                <c:pt idx="2717">
                  <c:v>2.2975166666666675</c:v>
                </c:pt>
                <c:pt idx="2718">
                  <c:v>2.2946069444444452</c:v>
                </c:pt>
                <c:pt idx="2719">
                  <c:v>2.2364124999999997</c:v>
                </c:pt>
                <c:pt idx="2720">
                  <c:v>2.1537763888888888</c:v>
                </c:pt>
                <c:pt idx="2721">
                  <c:v>2.1130402777777779</c:v>
                </c:pt>
                <c:pt idx="2722">
                  <c:v>2.0693944444444448</c:v>
                </c:pt>
                <c:pt idx="2723">
                  <c:v>2.053681944444445</c:v>
                </c:pt>
                <c:pt idx="2724">
                  <c:v>1.9978152777777776</c:v>
                </c:pt>
                <c:pt idx="2725">
                  <c:v>1.8895736111111112</c:v>
                </c:pt>
                <c:pt idx="2726">
                  <c:v>1.916925</c:v>
                </c:pt>
                <c:pt idx="2727">
                  <c:v>1.9791930555555557</c:v>
                </c:pt>
                <c:pt idx="2728">
                  <c:v>1.982102777777778</c:v>
                </c:pt>
                <c:pt idx="2729">
                  <c:v>2.007708333333333</c:v>
                </c:pt>
                <c:pt idx="2730">
                  <c:v>2.0757958333333337</c:v>
                </c:pt>
                <c:pt idx="2731">
                  <c:v>2.117113888888889</c:v>
                </c:pt>
                <c:pt idx="2732">
                  <c:v>2.190438888888889</c:v>
                </c:pt>
                <c:pt idx="2733">
                  <c:v>2.2236097222222226</c:v>
                </c:pt>
                <c:pt idx="2734">
                  <c:v>2.2561986111111114</c:v>
                </c:pt>
                <c:pt idx="2735">
                  <c:v>2.2643458333333339</c:v>
                </c:pt>
                <c:pt idx="2736">
                  <c:v>2.2317569444444443</c:v>
                </c:pt>
                <c:pt idx="2737">
                  <c:v>2.2305930555555551</c:v>
                </c:pt>
                <c:pt idx="2738">
                  <c:v>2.2387402777777781</c:v>
                </c:pt>
                <c:pt idx="2739">
                  <c:v>2.2690013888888889</c:v>
                </c:pt>
                <c:pt idx="2740">
                  <c:v>2.2841319444444448</c:v>
                </c:pt>
                <c:pt idx="2741">
                  <c:v>2.308573611111111</c:v>
                </c:pt>
                <c:pt idx="2742">
                  <c:v>2.302172222222223</c:v>
                </c:pt>
                <c:pt idx="2743">
                  <c:v>2.2497972222222224</c:v>
                </c:pt>
                <c:pt idx="2744">
                  <c:v>2.239322222222222</c:v>
                </c:pt>
                <c:pt idx="2745">
                  <c:v>2.2736569444444443</c:v>
                </c:pt>
                <c:pt idx="2746">
                  <c:v>2.3330152777777782</c:v>
                </c:pt>
                <c:pt idx="2747">
                  <c:v>2.281222222222222</c:v>
                </c:pt>
                <c:pt idx="2748">
                  <c:v>2.1875291666666667</c:v>
                </c:pt>
                <c:pt idx="2749">
                  <c:v>2.0950000000000002</c:v>
                </c:pt>
                <c:pt idx="2750">
                  <c:v>1.9931597222222224</c:v>
                </c:pt>
                <c:pt idx="2751">
                  <c:v>1.9058680555555554</c:v>
                </c:pt>
                <c:pt idx="2752">
                  <c:v>1.9535874999999998</c:v>
                </c:pt>
                <c:pt idx="2753">
                  <c:v>1.9908319444444451</c:v>
                </c:pt>
                <c:pt idx="2754">
                  <c:v>2.0274944444444447</c:v>
                </c:pt>
                <c:pt idx="2755">
                  <c:v>2.0641569444444445</c:v>
                </c:pt>
                <c:pt idx="2756">
                  <c:v>2.1322444444444439</c:v>
                </c:pt>
                <c:pt idx="2757">
                  <c:v>2.2189541666666668</c:v>
                </c:pt>
                <c:pt idx="2758">
                  <c:v>2.2806402777777781</c:v>
                </c:pt>
                <c:pt idx="2759">
                  <c:v>2.3120652777777777</c:v>
                </c:pt>
                <c:pt idx="2760">
                  <c:v>2.2905333333333338</c:v>
                </c:pt>
                <c:pt idx="2761">
                  <c:v>2.2626000000000004</c:v>
                </c:pt>
                <c:pt idx="2762">
                  <c:v>2.2649277777777774</c:v>
                </c:pt>
                <c:pt idx="2763">
                  <c:v>2.2468874999999997</c:v>
                </c:pt>
                <c:pt idx="2764">
                  <c:v>2.2422319444444443</c:v>
                </c:pt>
                <c:pt idx="2765">
                  <c:v>2.2713291666666668</c:v>
                </c:pt>
                <c:pt idx="2766">
                  <c:v>2.2870416666666666</c:v>
                </c:pt>
                <c:pt idx="2767">
                  <c:v>2.3079916666666671</c:v>
                </c:pt>
                <c:pt idx="2768">
                  <c:v>2.2864597222222223</c:v>
                </c:pt>
                <c:pt idx="2769">
                  <c:v>2.2096430555555564</c:v>
                </c:pt>
                <c:pt idx="2770">
                  <c:v>2.1421375000000005</c:v>
                </c:pt>
                <c:pt idx="2771">
                  <c:v>2.0414611111111114</c:v>
                </c:pt>
                <c:pt idx="2772">
                  <c:v>1.9402027777777777</c:v>
                </c:pt>
                <c:pt idx="2773">
                  <c:v>1.9751194444444444</c:v>
                </c:pt>
                <c:pt idx="2774">
                  <c:v>1.9722097222222221</c:v>
                </c:pt>
                <c:pt idx="2775">
                  <c:v>1.9727916666666672</c:v>
                </c:pt>
                <c:pt idx="2776">
                  <c:v>2.0059625000000008</c:v>
                </c:pt>
                <c:pt idx="2777">
                  <c:v>2.0787055555555551</c:v>
                </c:pt>
                <c:pt idx="2778">
                  <c:v>2.0874347222222225</c:v>
                </c:pt>
                <c:pt idx="2779">
                  <c:v>2.1048930555555558</c:v>
                </c:pt>
                <c:pt idx="2780">
                  <c:v>2.294025</c:v>
                </c:pt>
                <c:pt idx="2781">
                  <c:v>2.4517319444444441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2.2439777777777778</c:v>
                </c:pt>
                <c:pt idx="2792">
                  <c:v>2.1159500000000007</c:v>
                </c:pt>
                <c:pt idx="2793">
                  <c:v>1.9908319444444447</c:v>
                </c:pt>
                <c:pt idx="2794">
                  <c:v>1.985594444444444</c:v>
                </c:pt>
                <c:pt idx="2795">
                  <c:v>1.9733736111111111</c:v>
                </c:pt>
                <c:pt idx="2796">
                  <c:v>1.9826847222222221</c:v>
                </c:pt>
                <c:pt idx="2797">
                  <c:v>2.1101305555555556</c:v>
                </c:pt>
                <c:pt idx="2798">
                  <c:v>2.3673500000000005</c:v>
                </c:pt>
                <c:pt idx="2799">
                  <c:v>2.2957708333333335</c:v>
                </c:pt>
                <c:pt idx="2800">
                  <c:v>2.2055694444444449</c:v>
                </c:pt>
                <c:pt idx="2801">
                  <c:v>2.1287527777777777</c:v>
                </c:pt>
                <c:pt idx="2802">
                  <c:v>2.085106944444445</c:v>
                </c:pt>
                <c:pt idx="2803">
                  <c:v>2.1927666666666674</c:v>
                </c:pt>
                <c:pt idx="2804">
                  <c:v>2.266673611111111</c:v>
                </c:pt>
                <c:pt idx="2805">
                  <c:v>2.3440722222222226</c:v>
                </c:pt>
                <c:pt idx="2806">
                  <c:v>2.3976111111111114</c:v>
                </c:pt>
                <c:pt idx="2807">
                  <c:v>2.3987749999999997</c:v>
                </c:pt>
                <c:pt idx="2808">
                  <c:v>2.365022222222223</c:v>
                </c:pt>
                <c:pt idx="2809">
                  <c:v>2.3324333333333334</c:v>
                </c:pt>
                <c:pt idx="2810">
                  <c:v>0</c:v>
                </c:pt>
                <c:pt idx="2811">
                  <c:v>0</c:v>
                </c:pt>
                <c:pt idx="2812">
                  <c:v>2.3388347222222228</c:v>
                </c:pt>
                <c:pt idx="2813">
                  <c:v>2.2928611111111112</c:v>
                </c:pt>
                <c:pt idx="2814">
                  <c:v>2.2538708333333335</c:v>
                </c:pt>
                <c:pt idx="2815">
                  <c:v>2.2265194444444449</c:v>
                </c:pt>
                <c:pt idx="2816">
                  <c:v>2.2137166666666666</c:v>
                </c:pt>
                <c:pt idx="2817">
                  <c:v>2.1630875000000001</c:v>
                </c:pt>
                <c:pt idx="2818">
                  <c:v>2.0373874999999995</c:v>
                </c:pt>
                <c:pt idx="2819">
                  <c:v>1.9623166666666669</c:v>
                </c:pt>
                <c:pt idx="2820">
                  <c:v>2.1206055555555556</c:v>
                </c:pt>
                <c:pt idx="2821">
                  <c:v>2.3498916666666663</c:v>
                </c:pt>
                <c:pt idx="2822">
                  <c:v>2.2847138888888896</c:v>
                </c:pt>
                <c:pt idx="2823">
                  <c:v>2.2236097222222231</c:v>
                </c:pt>
                <c:pt idx="2824">
                  <c:v>2.1956763888888897</c:v>
                </c:pt>
                <c:pt idx="2825">
                  <c:v>2.0973277777777781</c:v>
                </c:pt>
                <c:pt idx="2826">
                  <c:v>2.0699763888888891</c:v>
                </c:pt>
                <c:pt idx="2827">
                  <c:v>2.1142041666666676</c:v>
                </c:pt>
                <c:pt idx="2828">
                  <c:v>2.243395833333333</c:v>
                </c:pt>
                <c:pt idx="2829">
                  <c:v>2.3557111111111113</c:v>
                </c:pt>
                <c:pt idx="2830">
                  <c:v>2.4051763888888891</c:v>
                </c:pt>
                <c:pt idx="2831">
                  <c:v>2.4127416666666663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2.2573625000000002</c:v>
                </c:pt>
                <c:pt idx="2840">
                  <c:v>2.2527069444444443</c:v>
                </c:pt>
                <c:pt idx="2841">
                  <c:v>2.0752138888888889</c:v>
                </c:pt>
                <c:pt idx="2842">
                  <c:v>1.9145972222222225</c:v>
                </c:pt>
                <c:pt idx="2843">
                  <c:v>1.868623611111111</c:v>
                </c:pt>
                <c:pt idx="2844">
                  <c:v>1.8406902777777783</c:v>
                </c:pt>
                <c:pt idx="2845">
                  <c:v>1.8243958333333339</c:v>
                </c:pt>
                <c:pt idx="2846">
                  <c:v>1.8185763888888886</c:v>
                </c:pt>
                <c:pt idx="2847">
                  <c:v>1.8540750000000001</c:v>
                </c:pt>
                <c:pt idx="2848">
                  <c:v>1.8767708333333335</c:v>
                </c:pt>
                <c:pt idx="2849">
                  <c:v>1.9518416666666667</c:v>
                </c:pt>
                <c:pt idx="2850">
                  <c:v>2.019929166666667</c:v>
                </c:pt>
                <c:pt idx="2851">
                  <c:v>1.9931597222222224</c:v>
                </c:pt>
                <c:pt idx="2852">
                  <c:v>2.0955819444444446</c:v>
                </c:pt>
                <c:pt idx="2853">
                  <c:v>2.1892750000000007</c:v>
                </c:pt>
                <c:pt idx="2854">
                  <c:v>2.3277777777777775</c:v>
                </c:pt>
                <c:pt idx="2855">
                  <c:v>2.4575513888888891</c:v>
                </c:pt>
                <c:pt idx="2856">
                  <c:v>2.3929555555555559</c:v>
                </c:pt>
                <c:pt idx="2857">
                  <c:v>2.3679319444444444</c:v>
                </c:pt>
                <c:pt idx="2858">
                  <c:v>2.3132291666666669</c:v>
                </c:pt>
                <c:pt idx="2859">
                  <c:v>2.2713291666666664</c:v>
                </c:pt>
                <c:pt idx="2860">
                  <c:v>2.2986805555555554</c:v>
                </c:pt>
                <c:pt idx="2861">
                  <c:v>2.2870416666666666</c:v>
                </c:pt>
                <c:pt idx="2862">
                  <c:v>2.2049875000000001</c:v>
                </c:pt>
                <c:pt idx="2863">
                  <c:v>2.1054750000000007</c:v>
                </c:pt>
                <c:pt idx="2864">
                  <c:v>2.0164374999999999</c:v>
                </c:pt>
                <c:pt idx="2865">
                  <c:v>1.9791930555555557</c:v>
                </c:pt>
                <c:pt idx="2866">
                  <c:v>1.9297277777777782</c:v>
                </c:pt>
                <c:pt idx="2867">
                  <c:v>1.9081958333333335</c:v>
                </c:pt>
                <c:pt idx="2868">
                  <c:v>1.8243958333333332</c:v>
                </c:pt>
                <c:pt idx="2869">
                  <c:v>1.8243958333333334</c:v>
                </c:pt>
                <c:pt idx="2870">
                  <c:v>1.8418541666666668</c:v>
                </c:pt>
                <c:pt idx="2871">
                  <c:v>1.8529111111111114</c:v>
                </c:pt>
                <c:pt idx="2872">
                  <c:v>1.862222222222222</c:v>
                </c:pt>
                <c:pt idx="2873">
                  <c:v>1.8773527777777783</c:v>
                </c:pt>
                <c:pt idx="2874">
                  <c:v>1.8825902777777777</c:v>
                </c:pt>
                <c:pt idx="2875">
                  <c:v>1.8581486111111107</c:v>
                </c:pt>
                <c:pt idx="2876">
                  <c:v>1.9873402777777778</c:v>
                </c:pt>
                <c:pt idx="2877">
                  <c:v>2.1112944444444453</c:v>
                </c:pt>
                <c:pt idx="2878">
                  <c:v>2.1910208333333339</c:v>
                </c:pt>
                <c:pt idx="2879">
                  <c:v>2.2294291666666672</c:v>
                </c:pt>
                <c:pt idx="2880">
                  <c:v>2.2329208333333339</c:v>
                </c:pt>
                <c:pt idx="2881">
                  <c:v>2.2550347222222227</c:v>
                </c:pt>
                <c:pt idx="2882">
                  <c:v>2.298098611111111</c:v>
                </c:pt>
                <c:pt idx="2883">
                  <c:v>2.3143930555555556</c:v>
                </c:pt>
                <c:pt idx="2884">
                  <c:v>2.3417444444444451</c:v>
                </c:pt>
                <c:pt idx="2885">
                  <c:v>0</c:v>
                </c:pt>
                <c:pt idx="2886">
                  <c:v>2.2399041666666668</c:v>
                </c:pt>
                <c:pt idx="2887">
                  <c:v>2.1223513888888892</c:v>
                </c:pt>
                <c:pt idx="2888">
                  <c:v>2.0496083333333335</c:v>
                </c:pt>
                <c:pt idx="2889">
                  <c:v>1.9751194444444444</c:v>
                </c:pt>
                <c:pt idx="2890">
                  <c:v>1.9215805555555561</c:v>
                </c:pt>
                <c:pt idx="2891">
                  <c:v>1.9012125000000004</c:v>
                </c:pt>
                <c:pt idx="2892">
                  <c:v>1.90645</c:v>
                </c:pt>
                <c:pt idx="2893">
                  <c:v>1.8162486111111114</c:v>
                </c:pt>
                <c:pt idx="2894">
                  <c:v>1.7487430555555556</c:v>
                </c:pt>
                <c:pt idx="2895">
                  <c:v>1.7149902777777779</c:v>
                </c:pt>
                <c:pt idx="2896">
                  <c:v>1.7947166666666667</c:v>
                </c:pt>
                <c:pt idx="2897">
                  <c:v>1.9052861111111117</c:v>
                </c:pt>
                <c:pt idx="2898">
                  <c:v>1.9995611111111113</c:v>
                </c:pt>
                <c:pt idx="2899">
                  <c:v>2.0781236111111112</c:v>
                </c:pt>
                <c:pt idx="2900">
                  <c:v>2.1275888888888894</c:v>
                </c:pt>
                <c:pt idx="2901">
                  <c:v>2.1491208333333338</c:v>
                </c:pt>
                <c:pt idx="2902">
                  <c:v>2.1630875000000001</c:v>
                </c:pt>
                <c:pt idx="2903">
                  <c:v>2.1665791666666667</c:v>
                </c:pt>
                <c:pt idx="2904">
                  <c:v>2.1962583333333336</c:v>
                </c:pt>
                <c:pt idx="2905">
                  <c:v>2.2573625000000006</c:v>
                </c:pt>
                <c:pt idx="2906">
                  <c:v>2.3370888888888892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2.2381583333333337</c:v>
                </c:pt>
                <c:pt idx="2911">
                  <c:v>2.0664847222222225</c:v>
                </c:pt>
                <c:pt idx="2912">
                  <c:v>1.8273055555555557</c:v>
                </c:pt>
                <c:pt idx="2913">
                  <c:v>1.7365222222222221</c:v>
                </c:pt>
                <c:pt idx="2914">
                  <c:v>1.6399194444444443</c:v>
                </c:pt>
                <c:pt idx="2915">
                  <c:v>1.7109166666666673</c:v>
                </c:pt>
                <c:pt idx="2916">
                  <c:v>1.7522347222222225</c:v>
                </c:pt>
                <c:pt idx="2917">
                  <c:v>1.7510708333333331</c:v>
                </c:pt>
                <c:pt idx="2918">
                  <c:v>1.7533986111111115</c:v>
                </c:pt>
                <c:pt idx="2919">
                  <c:v>1.7685291666666674</c:v>
                </c:pt>
                <c:pt idx="2920">
                  <c:v>1.7859875000000001</c:v>
                </c:pt>
                <c:pt idx="2921">
                  <c:v>1.8046097222222226</c:v>
                </c:pt>
                <c:pt idx="2922">
                  <c:v>1.8418541666666668</c:v>
                </c:pt>
                <c:pt idx="2923">
                  <c:v>1.9419486111111117</c:v>
                </c:pt>
                <c:pt idx="2924">
                  <c:v>2.0950000000000002</c:v>
                </c:pt>
                <c:pt idx="2925">
                  <c:v>2.2748208333333335</c:v>
                </c:pt>
                <c:pt idx="2926">
                  <c:v>2.3551291666666665</c:v>
                </c:pt>
                <c:pt idx="2927">
                  <c:v>2.3580388888888892</c:v>
                </c:pt>
                <c:pt idx="2928">
                  <c:v>2.359202777777778</c:v>
                </c:pt>
                <c:pt idx="2929">
                  <c:v>2.2893694444444446</c:v>
                </c:pt>
                <c:pt idx="2930">
                  <c:v>2.2358305555555553</c:v>
                </c:pt>
                <c:pt idx="2931">
                  <c:v>2.2241916666666666</c:v>
                </c:pt>
                <c:pt idx="2932">
                  <c:v>2.236412500000001</c:v>
                </c:pt>
                <c:pt idx="2933">
                  <c:v>2.1968402777777785</c:v>
                </c:pt>
                <c:pt idx="2934">
                  <c:v>2.1409736111111108</c:v>
                </c:pt>
                <c:pt idx="2935">
                  <c:v>2.0426249999999997</c:v>
                </c:pt>
                <c:pt idx="2936">
                  <c:v>1.9960694444444449</c:v>
                </c:pt>
                <c:pt idx="2937">
                  <c:v>1.9157611111111115</c:v>
                </c:pt>
                <c:pt idx="2938">
                  <c:v>1.8406902777777778</c:v>
                </c:pt>
                <c:pt idx="2939">
                  <c:v>1.8371986111111114</c:v>
                </c:pt>
                <c:pt idx="2940">
                  <c:v>1.8104291666666668</c:v>
                </c:pt>
                <c:pt idx="2941">
                  <c:v>1.859894444444445</c:v>
                </c:pt>
                <c:pt idx="2942">
                  <c:v>1.9035402777777781</c:v>
                </c:pt>
                <c:pt idx="2943">
                  <c:v>1.9355472222222228</c:v>
                </c:pt>
                <c:pt idx="2944">
                  <c:v>1.9355472222222228</c:v>
                </c:pt>
                <c:pt idx="2945">
                  <c:v>1.890155555555556</c:v>
                </c:pt>
                <c:pt idx="2946">
                  <c:v>1.8919013888888889</c:v>
                </c:pt>
                <c:pt idx="2947">
                  <c:v>1.9035402777777781</c:v>
                </c:pt>
                <c:pt idx="2948">
                  <c:v>2.0362236111111116</c:v>
                </c:pt>
                <c:pt idx="2949">
                  <c:v>2.179963888888889</c:v>
                </c:pt>
                <c:pt idx="2950">
                  <c:v>2.2463055555555558</c:v>
                </c:pt>
                <c:pt idx="2951">
                  <c:v>2.3138111111111117</c:v>
                </c:pt>
                <c:pt idx="2952">
                  <c:v>2.3609486111111115</c:v>
                </c:pt>
                <c:pt idx="2953">
                  <c:v>0</c:v>
                </c:pt>
                <c:pt idx="2954">
                  <c:v>0</c:v>
                </c:pt>
                <c:pt idx="2955">
                  <c:v>2.2486333333333333</c:v>
                </c:pt>
                <c:pt idx="2956">
                  <c:v>2.2271013888888893</c:v>
                </c:pt>
                <c:pt idx="2957">
                  <c:v>2.1921847222222226</c:v>
                </c:pt>
                <c:pt idx="2958">
                  <c:v>2.0804513888888896</c:v>
                </c:pt>
                <c:pt idx="2959">
                  <c:v>1.9850125000000001</c:v>
                </c:pt>
                <c:pt idx="2960">
                  <c:v>1.9669722222222221</c:v>
                </c:pt>
                <c:pt idx="2961">
                  <c:v>1.975701388888889</c:v>
                </c:pt>
                <c:pt idx="2962">
                  <c:v>1.9628986111111113</c:v>
                </c:pt>
                <c:pt idx="2963">
                  <c:v>1.9634805555555555</c:v>
                </c:pt>
                <c:pt idx="2964">
                  <c:v>1.9320555555555559</c:v>
                </c:pt>
                <c:pt idx="2965">
                  <c:v>1.8913194444444441</c:v>
                </c:pt>
                <c:pt idx="2966">
                  <c:v>1.8604763888888891</c:v>
                </c:pt>
                <c:pt idx="2967">
                  <c:v>1.8779347222222225</c:v>
                </c:pt>
                <c:pt idx="2968">
                  <c:v>1.9081958333333335</c:v>
                </c:pt>
                <c:pt idx="2969">
                  <c:v>1.9169250000000004</c:v>
                </c:pt>
                <c:pt idx="2970">
                  <c:v>1.9378750000000005</c:v>
                </c:pt>
                <c:pt idx="2971">
                  <c:v>2.0018888888888888</c:v>
                </c:pt>
                <c:pt idx="2972">
                  <c:v>2.0501902777777783</c:v>
                </c:pt>
                <c:pt idx="2973">
                  <c:v>2.1031472222222223</c:v>
                </c:pt>
                <c:pt idx="2974">
                  <c:v>2.0635750000000006</c:v>
                </c:pt>
                <c:pt idx="2975">
                  <c:v>2.0437888888888889</c:v>
                </c:pt>
                <c:pt idx="2976">
                  <c:v>1.9518416666666667</c:v>
                </c:pt>
                <c:pt idx="2977">
                  <c:v>1.951259722222223</c:v>
                </c:pt>
                <c:pt idx="2978">
                  <c:v>1.9180888888888896</c:v>
                </c:pt>
                <c:pt idx="2979">
                  <c:v>1.9594069444444451</c:v>
                </c:pt>
                <c:pt idx="2980">
                  <c:v>1.9896680555555557</c:v>
                </c:pt>
                <c:pt idx="2981">
                  <c:v>1.9908319444444447</c:v>
                </c:pt>
                <c:pt idx="2982">
                  <c:v>2.013527777777778</c:v>
                </c:pt>
                <c:pt idx="2983">
                  <c:v>2.0170194444444447</c:v>
                </c:pt>
                <c:pt idx="2984">
                  <c:v>1.9780291666666669</c:v>
                </c:pt>
                <c:pt idx="2985">
                  <c:v>2.0141097222222228</c:v>
                </c:pt>
                <c:pt idx="2986">
                  <c:v>2.0274944444444447</c:v>
                </c:pt>
                <c:pt idx="2987">
                  <c:v>2.0350597222222224</c:v>
                </c:pt>
                <c:pt idx="2988">
                  <c:v>2.0292402777777778</c:v>
                </c:pt>
                <c:pt idx="2989">
                  <c:v>2.0519361111111114</c:v>
                </c:pt>
                <c:pt idx="2990">
                  <c:v>2.0420430555555558</c:v>
                </c:pt>
                <c:pt idx="2991">
                  <c:v>2.051354166666667</c:v>
                </c:pt>
                <c:pt idx="2992">
                  <c:v>2.0606652777777779</c:v>
                </c:pt>
                <c:pt idx="2993">
                  <c:v>2.0635749999999997</c:v>
                </c:pt>
                <c:pt idx="2994">
                  <c:v>2.1014013888888892</c:v>
                </c:pt>
                <c:pt idx="2995">
                  <c:v>2.1229333333333336</c:v>
                </c:pt>
                <c:pt idx="2996">
                  <c:v>2.1962583333333336</c:v>
                </c:pt>
                <c:pt idx="2997">
                  <c:v>2.2317569444444443</c:v>
                </c:pt>
                <c:pt idx="2998">
                  <c:v>2.2131347222222226</c:v>
                </c:pt>
                <c:pt idx="2999">
                  <c:v>2.2148805555555557</c:v>
                </c:pt>
                <c:pt idx="3000">
                  <c:v>2.2253555555555553</c:v>
                </c:pt>
                <c:pt idx="3001">
                  <c:v>2.2212819444444443</c:v>
                </c:pt>
                <c:pt idx="3002">
                  <c:v>2.2259375000000006</c:v>
                </c:pt>
                <c:pt idx="3003">
                  <c:v>2.2358305555555558</c:v>
                </c:pt>
                <c:pt idx="3004">
                  <c:v>2.2410680555555551</c:v>
                </c:pt>
                <c:pt idx="3005">
                  <c:v>2.235248611111111</c:v>
                </c:pt>
                <c:pt idx="3006">
                  <c:v>2.1822916666666665</c:v>
                </c:pt>
                <c:pt idx="3007">
                  <c:v>2.1112944444444448</c:v>
                </c:pt>
                <c:pt idx="3008">
                  <c:v>2.0385513888888895</c:v>
                </c:pt>
                <c:pt idx="3009">
                  <c:v>1.9727916666666663</c:v>
                </c:pt>
                <c:pt idx="3010">
                  <c:v>1.9343833333333336</c:v>
                </c:pt>
                <c:pt idx="3011">
                  <c:v>1.9349652777777782</c:v>
                </c:pt>
                <c:pt idx="3012">
                  <c:v>1.980938888888889</c:v>
                </c:pt>
                <c:pt idx="3013">
                  <c:v>2.1095486111111112</c:v>
                </c:pt>
                <c:pt idx="3014">
                  <c:v>2.1072208333333333</c:v>
                </c:pt>
                <c:pt idx="3015">
                  <c:v>2.1479569444444451</c:v>
                </c:pt>
                <c:pt idx="3016">
                  <c:v>2.2463055555555558</c:v>
                </c:pt>
                <c:pt idx="3017">
                  <c:v>2.2311750000000004</c:v>
                </c:pt>
                <c:pt idx="3018">
                  <c:v>2.2847138888888896</c:v>
                </c:pt>
                <c:pt idx="3019">
                  <c:v>2.2951888888888892</c:v>
                </c:pt>
                <c:pt idx="3020">
                  <c:v>2.3027541666666664</c:v>
                </c:pt>
                <c:pt idx="3021">
                  <c:v>2.2748208333333335</c:v>
                </c:pt>
                <c:pt idx="3022">
                  <c:v>2.2352486111111114</c:v>
                </c:pt>
                <c:pt idx="3023">
                  <c:v>2.2137166666666666</c:v>
                </c:pt>
                <c:pt idx="3024">
                  <c:v>2.1747263888888888</c:v>
                </c:pt>
                <c:pt idx="3025">
                  <c:v>2.1729805555555552</c:v>
                </c:pt>
                <c:pt idx="3026">
                  <c:v>2.1793819444444442</c:v>
                </c:pt>
                <c:pt idx="3027">
                  <c:v>2.2457236111111114</c:v>
                </c:pt>
                <c:pt idx="3028">
                  <c:v>0</c:v>
                </c:pt>
                <c:pt idx="3029">
                  <c:v>0</c:v>
                </c:pt>
                <c:pt idx="3030">
                  <c:v>2.2160444444444449</c:v>
                </c:pt>
                <c:pt idx="3031">
                  <c:v>2.1514486111111117</c:v>
                </c:pt>
                <c:pt idx="3032">
                  <c:v>2.0338958333333332</c:v>
                </c:pt>
                <c:pt idx="3033">
                  <c:v>2.0059625000000008</c:v>
                </c:pt>
                <c:pt idx="3034">
                  <c:v>1.9314736111111115</c:v>
                </c:pt>
                <c:pt idx="3035">
                  <c:v>1.9512597222222225</c:v>
                </c:pt>
                <c:pt idx="3036">
                  <c:v>1.9041222222222227</c:v>
                </c:pt>
                <c:pt idx="3037">
                  <c:v>1.8750249999999997</c:v>
                </c:pt>
                <c:pt idx="3038">
                  <c:v>1.8866638888888891</c:v>
                </c:pt>
                <c:pt idx="3039">
                  <c:v>1.9035402777777777</c:v>
                </c:pt>
                <c:pt idx="3040">
                  <c:v>1.8860819444444448</c:v>
                </c:pt>
                <c:pt idx="3041">
                  <c:v>1.9227444444444446</c:v>
                </c:pt>
                <c:pt idx="3042">
                  <c:v>1.9693000000000005</c:v>
                </c:pt>
                <c:pt idx="3043">
                  <c:v>1.9844305555555564</c:v>
                </c:pt>
                <c:pt idx="3044">
                  <c:v>2.0996555555555552</c:v>
                </c:pt>
                <c:pt idx="3045">
                  <c:v>2.213716666666667</c:v>
                </c:pt>
                <c:pt idx="3046">
                  <c:v>2.3324333333333338</c:v>
                </c:pt>
                <c:pt idx="3047">
                  <c:v>2.3836444444444442</c:v>
                </c:pt>
                <c:pt idx="3048">
                  <c:v>2.4191430555555553</c:v>
                </c:pt>
                <c:pt idx="3049">
                  <c:v>0</c:v>
                </c:pt>
                <c:pt idx="3050">
                  <c:v>0</c:v>
                </c:pt>
                <c:pt idx="3051">
                  <c:v>2.236994444444445</c:v>
                </c:pt>
                <c:pt idx="3052">
                  <c:v>2.2463055555555558</c:v>
                </c:pt>
                <c:pt idx="3053">
                  <c:v>2.2061513888888893</c:v>
                </c:pt>
                <c:pt idx="3054">
                  <c:v>2.051354166666667</c:v>
                </c:pt>
                <c:pt idx="3055">
                  <c:v>1.9949055555555557</c:v>
                </c:pt>
                <c:pt idx="3056">
                  <c:v>1.8901555555555556</c:v>
                </c:pt>
                <c:pt idx="3057">
                  <c:v>1.7888972222222228</c:v>
                </c:pt>
                <c:pt idx="3058">
                  <c:v>1.7213916666666667</c:v>
                </c:pt>
                <c:pt idx="3059">
                  <c:v>1.7173180555555552</c:v>
                </c:pt>
                <c:pt idx="3060">
                  <c:v>1.7510708333333336</c:v>
                </c:pt>
                <c:pt idx="3061">
                  <c:v>1.7947166666666667</c:v>
                </c:pt>
                <c:pt idx="3062">
                  <c:v>1.8110111111111111</c:v>
                </c:pt>
                <c:pt idx="3063">
                  <c:v>1.8086833333333334</c:v>
                </c:pt>
                <c:pt idx="3064">
                  <c:v>1.7824958333333336</c:v>
                </c:pt>
                <c:pt idx="3065">
                  <c:v>1.8197402777777776</c:v>
                </c:pt>
                <c:pt idx="3066">
                  <c:v>1.8284694444444447</c:v>
                </c:pt>
                <c:pt idx="3067">
                  <c:v>2.0210930555555557</c:v>
                </c:pt>
                <c:pt idx="3068">
                  <c:v>2.0717222222222222</c:v>
                </c:pt>
                <c:pt idx="3069">
                  <c:v>2.0676486111111108</c:v>
                </c:pt>
                <c:pt idx="3070">
                  <c:v>2.1671611111111115</c:v>
                </c:pt>
                <c:pt idx="3071">
                  <c:v>2.1863652777777776</c:v>
                </c:pt>
                <c:pt idx="3072">
                  <c:v>2.2777305555555563</c:v>
                </c:pt>
                <c:pt idx="3073">
                  <c:v>2.3621125000000007</c:v>
                </c:pt>
                <c:pt idx="3074">
                  <c:v>2.4197250000000001</c:v>
                </c:pt>
                <c:pt idx="3075">
                  <c:v>0</c:v>
                </c:pt>
                <c:pt idx="3076">
                  <c:v>0</c:v>
                </c:pt>
                <c:pt idx="3077">
                  <c:v>2.3173027777777779</c:v>
                </c:pt>
                <c:pt idx="3078">
                  <c:v>2.2014958333333334</c:v>
                </c:pt>
                <c:pt idx="3079">
                  <c:v>2.0280763888888895</c:v>
                </c:pt>
                <c:pt idx="3080">
                  <c:v>1.8174124999999999</c:v>
                </c:pt>
                <c:pt idx="3081">
                  <c:v>1.7126625000000002</c:v>
                </c:pt>
                <c:pt idx="3082">
                  <c:v>1.6649430555555553</c:v>
                </c:pt>
                <c:pt idx="3083">
                  <c:v>1.7726027777777784</c:v>
                </c:pt>
                <c:pt idx="3084">
                  <c:v>1.7702750000000003</c:v>
                </c:pt>
                <c:pt idx="3085">
                  <c:v>1.7621277777777775</c:v>
                </c:pt>
                <c:pt idx="3086">
                  <c:v>1.7598000000000003</c:v>
                </c:pt>
                <c:pt idx="3087">
                  <c:v>1.7819138888888892</c:v>
                </c:pt>
                <c:pt idx="3088">
                  <c:v>1.8115930555555557</c:v>
                </c:pt>
                <c:pt idx="3089">
                  <c:v>1.8436000000000006</c:v>
                </c:pt>
                <c:pt idx="3090">
                  <c:v>1.9634805555555555</c:v>
                </c:pt>
                <c:pt idx="3091">
                  <c:v>2.0292402777777778</c:v>
                </c:pt>
                <c:pt idx="3092">
                  <c:v>2.1025652777777779</c:v>
                </c:pt>
                <c:pt idx="3093">
                  <c:v>2.1945125000000005</c:v>
                </c:pt>
                <c:pt idx="3094">
                  <c:v>2.1555222222222223</c:v>
                </c:pt>
                <c:pt idx="3095">
                  <c:v>2.1293347222222225</c:v>
                </c:pt>
                <c:pt idx="3096">
                  <c:v>2.0688125000000004</c:v>
                </c:pt>
                <c:pt idx="3097">
                  <c:v>2.0496083333333339</c:v>
                </c:pt>
                <c:pt idx="3098">
                  <c:v>2.040879166666667</c:v>
                </c:pt>
                <c:pt idx="3099">
                  <c:v>2.0269124999999999</c:v>
                </c:pt>
                <c:pt idx="3100">
                  <c:v>2.0304041666666666</c:v>
                </c:pt>
                <c:pt idx="3101">
                  <c:v>2.0024708333333332</c:v>
                </c:pt>
                <c:pt idx="3102">
                  <c:v>2.0036347222222228</c:v>
                </c:pt>
                <c:pt idx="3103">
                  <c:v>1.9780291666666665</c:v>
                </c:pt>
                <c:pt idx="3104">
                  <c:v>1.9489319444444444</c:v>
                </c:pt>
                <c:pt idx="3105">
                  <c:v>1.8866638888888887</c:v>
                </c:pt>
                <c:pt idx="3106">
                  <c:v>1.8575666666666673</c:v>
                </c:pt>
                <c:pt idx="3107">
                  <c:v>1.8179944444444442</c:v>
                </c:pt>
                <c:pt idx="3108">
                  <c:v>1.8529111111111114</c:v>
                </c:pt>
                <c:pt idx="3109">
                  <c:v>1.8360347222222217</c:v>
                </c:pt>
                <c:pt idx="3110">
                  <c:v>1.8604763888888896</c:v>
                </c:pt>
                <c:pt idx="3111">
                  <c:v>1.9372930555555561</c:v>
                </c:pt>
                <c:pt idx="3112">
                  <c:v>2.0402972222222222</c:v>
                </c:pt>
                <c:pt idx="3113">
                  <c:v>2.093836111111111</c:v>
                </c:pt>
                <c:pt idx="3114">
                  <c:v>2.0740500000000002</c:v>
                </c:pt>
                <c:pt idx="3115">
                  <c:v>2.0885986111111117</c:v>
                </c:pt>
                <c:pt idx="3116">
                  <c:v>2.1107125000000004</c:v>
                </c:pt>
                <c:pt idx="3117">
                  <c:v>2.1008194444444448</c:v>
                </c:pt>
                <c:pt idx="3118">
                  <c:v>2.0903444444444443</c:v>
                </c:pt>
                <c:pt idx="3119">
                  <c:v>2.0676486111111108</c:v>
                </c:pt>
                <c:pt idx="3120">
                  <c:v>2.0531000000000001</c:v>
                </c:pt>
                <c:pt idx="3121">
                  <c:v>2.0298222222222222</c:v>
                </c:pt>
                <c:pt idx="3122">
                  <c:v>2.0432069444444445</c:v>
                </c:pt>
                <c:pt idx="3123">
                  <c:v>2.0338958333333332</c:v>
                </c:pt>
                <c:pt idx="3124">
                  <c:v>2.0338958333333337</c:v>
                </c:pt>
                <c:pt idx="3125">
                  <c:v>1.9733736111111115</c:v>
                </c:pt>
                <c:pt idx="3126">
                  <c:v>1.9605708333333334</c:v>
                </c:pt>
                <c:pt idx="3127">
                  <c:v>1.9000486111111112</c:v>
                </c:pt>
                <c:pt idx="3128">
                  <c:v>1.8558208333333335</c:v>
                </c:pt>
                <c:pt idx="3129">
                  <c:v>1.8517472222222224</c:v>
                </c:pt>
                <c:pt idx="3130">
                  <c:v>1.8377805555555555</c:v>
                </c:pt>
                <c:pt idx="3131">
                  <c:v>1.7912249999999998</c:v>
                </c:pt>
                <c:pt idx="3132">
                  <c:v>1.7184819444444448</c:v>
                </c:pt>
                <c:pt idx="3133">
                  <c:v>1.6637791666666666</c:v>
                </c:pt>
                <c:pt idx="3134">
                  <c:v>1.6160597222222224</c:v>
                </c:pt>
                <c:pt idx="3135">
                  <c:v>1.5863805555555559</c:v>
                </c:pt>
                <c:pt idx="3136">
                  <c:v>1.5596111111111111</c:v>
                </c:pt>
                <c:pt idx="3137">
                  <c:v>1.6533041666666666</c:v>
                </c:pt>
                <c:pt idx="3138">
                  <c:v>1.6562138888888887</c:v>
                </c:pt>
                <c:pt idx="3139">
                  <c:v>1.7248833333333331</c:v>
                </c:pt>
                <c:pt idx="3140">
                  <c:v>1.7301208333333336</c:v>
                </c:pt>
                <c:pt idx="3141">
                  <c:v>1.7662013888888897</c:v>
                </c:pt>
                <c:pt idx="3142">
                  <c:v>1.7662013888888892</c:v>
                </c:pt>
                <c:pt idx="3143">
                  <c:v>1.7679472222222226</c:v>
                </c:pt>
                <c:pt idx="3144">
                  <c:v>1.7574722222222225</c:v>
                </c:pt>
                <c:pt idx="3145">
                  <c:v>1.7243013888888887</c:v>
                </c:pt>
                <c:pt idx="3146">
                  <c:v>1.7039333333333331</c:v>
                </c:pt>
                <c:pt idx="3147">
                  <c:v>1.7202277777777777</c:v>
                </c:pt>
                <c:pt idx="3148">
                  <c:v>1.7528166666666667</c:v>
                </c:pt>
                <c:pt idx="3149">
                  <c:v>1.7371041666666664</c:v>
                </c:pt>
                <c:pt idx="3150">
                  <c:v>1.7644555555555561</c:v>
                </c:pt>
                <c:pt idx="3151">
                  <c:v>1.8290513888888895</c:v>
                </c:pt>
                <c:pt idx="3152">
                  <c:v>1.8290513888888895</c:v>
                </c:pt>
                <c:pt idx="3153">
                  <c:v>1.8034458333333332</c:v>
                </c:pt>
                <c:pt idx="3154">
                  <c:v>1.7516527777777779</c:v>
                </c:pt>
                <c:pt idx="3155">
                  <c:v>1.7097527777777781</c:v>
                </c:pt>
                <c:pt idx="3156">
                  <c:v>1.7417597222222228</c:v>
                </c:pt>
                <c:pt idx="3157">
                  <c:v>1.7208097222222227</c:v>
                </c:pt>
                <c:pt idx="3158">
                  <c:v>1.7266291666666667</c:v>
                </c:pt>
                <c:pt idx="3159">
                  <c:v>1.706843055555556</c:v>
                </c:pt>
                <c:pt idx="3160">
                  <c:v>1.7091708333333337</c:v>
                </c:pt>
                <c:pt idx="3161">
                  <c:v>1.6888027777777781</c:v>
                </c:pt>
                <c:pt idx="3162">
                  <c:v>1.6597055555555555</c:v>
                </c:pt>
                <c:pt idx="3163">
                  <c:v>1.6899666666666671</c:v>
                </c:pt>
                <c:pt idx="3164">
                  <c:v>1.7126625000000002</c:v>
                </c:pt>
                <c:pt idx="3165">
                  <c:v>1.7516527777777775</c:v>
                </c:pt>
                <c:pt idx="3166">
                  <c:v>1.7528166666666671</c:v>
                </c:pt>
                <c:pt idx="3167">
                  <c:v>1.8086833333333339</c:v>
                </c:pt>
                <c:pt idx="3168">
                  <c:v>1.836616666666667</c:v>
                </c:pt>
                <c:pt idx="3169">
                  <c:v>1.8587305555555556</c:v>
                </c:pt>
                <c:pt idx="3170">
                  <c:v>1.8959749999999997</c:v>
                </c:pt>
                <c:pt idx="3171">
                  <c:v>1.9384569444444448</c:v>
                </c:pt>
                <c:pt idx="3172">
                  <c:v>1.9169250000000004</c:v>
                </c:pt>
                <c:pt idx="3173">
                  <c:v>1.8494194444444447</c:v>
                </c:pt>
                <c:pt idx="3174">
                  <c:v>1.7912250000000001</c:v>
                </c:pt>
                <c:pt idx="3175">
                  <c:v>1.7411777777777782</c:v>
                </c:pt>
                <c:pt idx="3176">
                  <c:v>1.7010236111111114</c:v>
                </c:pt>
                <c:pt idx="3177">
                  <c:v>1.6824013888888891</c:v>
                </c:pt>
                <c:pt idx="3178">
                  <c:v>1.6777458333333335</c:v>
                </c:pt>
                <c:pt idx="3179">
                  <c:v>1.6701805555555558</c:v>
                </c:pt>
                <c:pt idx="3180">
                  <c:v>1.6346819444444443</c:v>
                </c:pt>
                <c:pt idx="3181">
                  <c:v>1.6119861111111116</c:v>
                </c:pt>
                <c:pt idx="3182">
                  <c:v>1.577651388888889</c:v>
                </c:pt>
                <c:pt idx="3183">
                  <c:v>1.5200388888888887</c:v>
                </c:pt>
                <c:pt idx="3184">
                  <c:v>1.4740652777777783</c:v>
                </c:pt>
                <c:pt idx="3185">
                  <c:v>1.4822125000000002</c:v>
                </c:pt>
                <c:pt idx="3186">
                  <c:v>1.4816305555555558</c:v>
                </c:pt>
                <c:pt idx="3187">
                  <c:v>1.4810486111111114</c:v>
                </c:pt>
                <c:pt idx="3188">
                  <c:v>1.4839583333333335</c:v>
                </c:pt>
                <c:pt idx="3189">
                  <c:v>1.5718319444444444</c:v>
                </c:pt>
                <c:pt idx="3190">
                  <c:v>1.6061666666666665</c:v>
                </c:pt>
                <c:pt idx="3191">
                  <c:v>1.6527222222222226</c:v>
                </c:pt>
                <c:pt idx="3192">
                  <c:v>1.6800736111111112</c:v>
                </c:pt>
                <c:pt idx="3193">
                  <c:v>1.7167361111111108</c:v>
                </c:pt>
                <c:pt idx="3194">
                  <c:v>1.7114986111111112</c:v>
                </c:pt>
                <c:pt idx="3195">
                  <c:v>1.6992777777777777</c:v>
                </c:pt>
                <c:pt idx="3196">
                  <c:v>1.7149902777777779</c:v>
                </c:pt>
                <c:pt idx="3197">
                  <c:v>1.7039333333333331</c:v>
                </c:pt>
                <c:pt idx="3198">
                  <c:v>1.7184819444444448</c:v>
                </c:pt>
                <c:pt idx="3199">
                  <c:v>1.7196458333333338</c:v>
                </c:pt>
                <c:pt idx="3200">
                  <c:v>1.7632916666666669</c:v>
                </c:pt>
                <c:pt idx="3201">
                  <c:v>1.7376861111111108</c:v>
                </c:pt>
                <c:pt idx="3202">
                  <c:v>1.7533986111111115</c:v>
                </c:pt>
                <c:pt idx="3203">
                  <c:v>1.7551444444444448</c:v>
                </c:pt>
                <c:pt idx="3204">
                  <c:v>1.7731847222222228</c:v>
                </c:pt>
                <c:pt idx="3205">
                  <c:v>1.7900611111111111</c:v>
                </c:pt>
                <c:pt idx="3206">
                  <c:v>1.7987902777777776</c:v>
                </c:pt>
                <c:pt idx="3207">
                  <c:v>1.7888972222222226</c:v>
                </c:pt>
                <c:pt idx="3208">
                  <c:v>1.7859875000000001</c:v>
                </c:pt>
                <c:pt idx="3209">
                  <c:v>1.7859875000000005</c:v>
                </c:pt>
                <c:pt idx="3210">
                  <c:v>1.7883152777777773</c:v>
                </c:pt>
                <c:pt idx="3211">
                  <c:v>1.7999541666666674</c:v>
                </c:pt>
                <c:pt idx="3212">
                  <c:v>1.884336111111111</c:v>
                </c:pt>
                <c:pt idx="3213">
                  <c:v>1.9308916666666669</c:v>
                </c:pt>
                <c:pt idx="3214">
                  <c:v>1.9291458333333336</c:v>
                </c:pt>
                <c:pt idx="3215">
                  <c:v>1.890155555555556</c:v>
                </c:pt>
                <c:pt idx="3216">
                  <c:v>1.8453458333333335</c:v>
                </c:pt>
                <c:pt idx="3217">
                  <c:v>1.8034458333333332</c:v>
                </c:pt>
                <c:pt idx="3218">
                  <c:v>1.7283750000000002</c:v>
                </c:pt>
                <c:pt idx="3219">
                  <c:v>1.7272111111111113</c:v>
                </c:pt>
                <c:pt idx="3220">
                  <c:v>1.7516527777777779</c:v>
                </c:pt>
                <c:pt idx="3221">
                  <c:v>1.7237194444444448</c:v>
                </c:pt>
                <c:pt idx="3222">
                  <c:v>1.7446694444444444</c:v>
                </c:pt>
                <c:pt idx="3223">
                  <c:v>1.7667833333333336</c:v>
                </c:pt>
                <c:pt idx="3224">
                  <c:v>1.7877333333333334</c:v>
                </c:pt>
                <c:pt idx="3225">
                  <c:v>1.7795861111111113</c:v>
                </c:pt>
                <c:pt idx="3226">
                  <c:v>1.8395263888888893</c:v>
                </c:pt>
                <c:pt idx="3227">
                  <c:v>1.9471861111111108</c:v>
                </c:pt>
                <c:pt idx="3228">
                  <c:v>1.9826847222222221</c:v>
                </c:pt>
                <c:pt idx="3229">
                  <c:v>1.9757013888888892</c:v>
                </c:pt>
                <c:pt idx="3230">
                  <c:v>1.9378750000000005</c:v>
                </c:pt>
                <c:pt idx="3231">
                  <c:v>1.8808444444444448</c:v>
                </c:pt>
                <c:pt idx="3232">
                  <c:v>1.8517472222222224</c:v>
                </c:pt>
                <c:pt idx="3233">
                  <c:v>1.9006305555555554</c:v>
                </c:pt>
                <c:pt idx="3234">
                  <c:v>1.9169250000000004</c:v>
                </c:pt>
                <c:pt idx="3235">
                  <c:v>1.9431125000000007</c:v>
                </c:pt>
                <c:pt idx="3236">
                  <c:v>1.9850124999999998</c:v>
                </c:pt>
                <c:pt idx="3237">
                  <c:v>2.0088722222222222</c:v>
                </c:pt>
                <c:pt idx="3238">
                  <c:v>1.9850124999999998</c:v>
                </c:pt>
                <c:pt idx="3239">
                  <c:v>1.9693000000000005</c:v>
                </c:pt>
                <c:pt idx="3240">
                  <c:v>1.9669722222222226</c:v>
                </c:pt>
                <c:pt idx="3241">
                  <c:v>1.9564972222222219</c:v>
                </c:pt>
                <c:pt idx="3242">
                  <c:v>1.9425305555555556</c:v>
                </c:pt>
                <c:pt idx="3243">
                  <c:v>1.9221625</c:v>
                </c:pt>
                <c:pt idx="3244">
                  <c:v>1.9314736111111113</c:v>
                </c:pt>
                <c:pt idx="3245">
                  <c:v>1.9262361111111113</c:v>
                </c:pt>
                <c:pt idx="3246">
                  <c:v>1.9250722222222219</c:v>
                </c:pt>
                <c:pt idx="3247">
                  <c:v>1.9099416666666669</c:v>
                </c:pt>
                <c:pt idx="3248">
                  <c:v>1.9582430555555561</c:v>
                </c:pt>
                <c:pt idx="3249">
                  <c:v>1.9332194444444448</c:v>
                </c:pt>
                <c:pt idx="3250">
                  <c:v>1.9268180555555561</c:v>
                </c:pt>
                <c:pt idx="3251">
                  <c:v>1.8750250000000002</c:v>
                </c:pt>
                <c:pt idx="3252">
                  <c:v>1.8406902777777778</c:v>
                </c:pt>
                <c:pt idx="3253">
                  <c:v>1.8371986111111109</c:v>
                </c:pt>
                <c:pt idx="3254">
                  <c:v>1.8884097222222227</c:v>
                </c:pt>
                <c:pt idx="3255">
                  <c:v>1.8924833333333333</c:v>
                </c:pt>
                <c:pt idx="3256">
                  <c:v>1.9157611111111115</c:v>
                </c:pt>
                <c:pt idx="3257">
                  <c:v>1.9652263888888897</c:v>
                </c:pt>
                <c:pt idx="3258">
                  <c:v>1.9972333333333341</c:v>
                </c:pt>
                <c:pt idx="3259">
                  <c:v>2.0461166666666664</c:v>
                </c:pt>
                <c:pt idx="3260">
                  <c:v>2.085106944444445</c:v>
                </c:pt>
                <c:pt idx="3261">
                  <c:v>2.0973277777777777</c:v>
                </c:pt>
                <c:pt idx="3262">
                  <c:v>2.0693944444444443</c:v>
                </c:pt>
                <c:pt idx="3263">
                  <c:v>2.036805555555556</c:v>
                </c:pt>
                <c:pt idx="3264">
                  <c:v>2.0397152777777778</c:v>
                </c:pt>
                <c:pt idx="3265">
                  <c:v>1.9832666666666667</c:v>
                </c:pt>
                <c:pt idx="3266">
                  <c:v>1.9617347222222223</c:v>
                </c:pt>
                <c:pt idx="3267">
                  <c:v>1.9338013888888888</c:v>
                </c:pt>
                <c:pt idx="3268">
                  <c:v>1.9140152777777779</c:v>
                </c:pt>
                <c:pt idx="3269">
                  <c:v>1.8860819444444448</c:v>
                </c:pt>
                <c:pt idx="3270">
                  <c:v>1.8924833333333337</c:v>
                </c:pt>
                <c:pt idx="3271">
                  <c:v>1.9076138888888889</c:v>
                </c:pt>
                <c:pt idx="3272">
                  <c:v>1.9652263888888892</c:v>
                </c:pt>
                <c:pt idx="3273">
                  <c:v>1.9786111111111109</c:v>
                </c:pt>
                <c:pt idx="3274">
                  <c:v>1.958825</c:v>
                </c:pt>
                <c:pt idx="3275">
                  <c:v>2.0065444444444451</c:v>
                </c:pt>
                <c:pt idx="3276">
                  <c:v>1.9972333333333336</c:v>
                </c:pt>
                <c:pt idx="3277">
                  <c:v>2.0042166666666668</c:v>
                </c:pt>
                <c:pt idx="3278">
                  <c:v>2.0001430555555557</c:v>
                </c:pt>
                <c:pt idx="3279">
                  <c:v>2.0420430555555558</c:v>
                </c:pt>
                <c:pt idx="3280">
                  <c:v>2.0699763888888891</c:v>
                </c:pt>
                <c:pt idx="3281">
                  <c:v>2.0164374999999999</c:v>
                </c:pt>
                <c:pt idx="3282">
                  <c:v>2.0001430555555562</c:v>
                </c:pt>
                <c:pt idx="3283">
                  <c:v>1.9838486111111111</c:v>
                </c:pt>
                <c:pt idx="3284">
                  <c:v>1.9698819444444449</c:v>
                </c:pt>
                <c:pt idx="3285">
                  <c:v>1.9919958333333339</c:v>
                </c:pt>
                <c:pt idx="3286">
                  <c:v>2.0129458333333337</c:v>
                </c:pt>
                <c:pt idx="3287">
                  <c:v>2.0001430555555557</c:v>
                </c:pt>
                <c:pt idx="3288">
                  <c:v>1.9797750000000003</c:v>
                </c:pt>
                <c:pt idx="3289">
                  <c:v>1.9599888888888894</c:v>
                </c:pt>
                <c:pt idx="3290">
                  <c:v>1.8919013888888894</c:v>
                </c:pt>
                <c:pt idx="3291">
                  <c:v>1.8639680555555558</c:v>
                </c:pt>
                <c:pt idx="3292">
                  <c:v>1.922744444444445</c:v>
                </c:pt>
                <c:pt idx="3293">
                  <c:v>1.9396208333333338</c:v>
                </c:pt>
                <c:pt idx="3294">
                  <c:v>1.894811111111111</c:v>
                </c:pt>
                <c:pt idx="3295">
                  <c:v>1.9035402777777777</c:v>
                </c:pt>
                <c:pt idx="3296">
                  <c:v>1.8546569444444441</c:v>
                </c:pt>
                <c:pt idx="3297">
                  <c:v>1.8470916666666666</c:v>
                </c:pt>
                <c:pt idx="3298">
                  <c:v>1.8302152777777776</c:v>
                </c:pt>
                <c:pt idx="3299">
                  <c:v>1.8191583333333332</c:v>
                </c:pt>
                <c:pt idx="3300">
                  <c:v>1.8843361111111114</c:v>
                </c:pt>
                <c:pt idx="3301">
                  <c:v>1.8919013888888894</c:v>
                </c:pt>
                <c:pt idx="3302">
                  <c:v>1.8121750000000005</c:v>
                </c:pt>
                <c:pt idx="3303">
                  <c:v>1.8418541666666672</c:v>
                </c:pt>
                <c:pt idx="3304">
                  <c:v>1.7970444444444442</c:v>
                </c:pt>
                <c:pt idx="3305">
                  <c:v>1.7824958333333336</c:v>
                </c:pt>
                <c:pt idx="3306">
                  <c:v>1.7650375</c:v>
                </c:pt>
                <c:pt idx="3307">
                  <c:v>1.8569847222222222</c:v>
                </c:pt>
                <c:pt idx="3308">
                  <c:v>1.8930652777777774</c:v>
                </c:pt>
                <c:pt idx="3309">
                  <c:v>2.0152736111111111</c:v>
                </c:pt>
                <c:pt idx="3310">
                  <c:v>2.089180555555556</c:v>
                </c:pt>
                <c:pt idx="3311">
                  <c:v>2.1240972222222223</c:v>
                </c:pt>
                <c:pt idx="3312">
                  <c:v>2.1078027777777786</c:v>
                </c:pt>
                <c:pt idx="3313">
                  <c:v>2.0810333333333335</c:v>
                </c:pt>
                <c:pt idx="3314">
                  <c:v>2.0059625000000008</c:v>
                </c:pt>
                <c:pt idx="3315">
                  <c:v>2.0094541666666665</c:v>
                </c:pt>
                <c:pt idx="3316">
                  <c:v>1.9855944444444449</c:v>
                </c:pt>
                <c:pt idx="3317">
                  <c:v>1.9081958333333331</c:v>
                </c:pt>
                <c:pt idx="3318">
                  <c:v>1.845345833333333</c:v>
                </c:pt>
                <c:pt idx="3319">
                  <c:v>1.7464152777777784</c:v>
                </c:pt>
                <c:pt idx="3320">
                  <c:v>1.6963680555555556</c:v>
                </c:pt>
                <c:pt idx="3321">
                  <c:v>1.7120805555555558</c:v>
                </c:pt>
                <c:pt idx="3322">
                  <c:v>1.7097527777777777</c:v>
                </c:pt>
                <c:pt idx="3323">
                  <c:v>1.6405013888888889</c:v>
                </c:pt>
                <c:pt idx="3324">
                  <c:v>1.6114041666666672</c:v>
                </c:pt>
                <c:pt idx="3325">
                  <c:v>1.5753236111111109</c:v>
                </c:pt>
                <c:pt idx="3326">
                  <c:v>1.5485541666666669</c:v>
                </c:pt>
                <c:pt idx="3327">
                  <c:v>1.4157715133531155</c:v>
                </c:pt>
                <c:pt idx="3328">
                  <c:v>1.4740652777777776</c:v>
                </c:pt>
                <c:pt idx="3329">
                  <c:v>1.4612625000000001</c:v>
                </c:pt>
                <c:pt idx="3330">
                  <c:v>1.4891958333333337</c:v>
                </c:pt>
                <c:pt idx="3331">
                  <c:v>1.4967611111111112</c:v>
                </c:pt>
                <c:pt idx="3332">
                  <c:v>1.5113097222222227</c:v>
                </c:pt>
                <c:pt idx="3333">
                  <c:v>1.5724138888888888</c:v>
                </c:pt>
                <c:pt idx="3334">
                  <c:v>1.6602874999999999</c:v>
                </c:pt>
                <c:pt idx="3335">
                  <c:v>1.690548611111111</c:v>
                </c:pt>
                <c:pt idx="3336">
                  <c:v>1.721973611111111</c:v>
                </c:pt>
                <c:pt idx="3337">
                  <c:v>1.7254652777777784</c:v>
                </c:pt>
                <c:pt idx="3338">
                  <c:v>1.729538888888889</c:v>
                </c:pt>
                <c:pt idx="3339">
                  <c:v>1.7243013888888887</c:v>
                </c:pt>
                <c:pt idx="3340">
                  <c:v>1.7545625</c:v>
                </c:pt>
                <c:pt idx="3341">
                  <c:v>1.7225555555555554</c:v>
                </c:pt>
                <c:pt idx="3342">
                  <c:v>1.7632916666666669</c:v>
                </c:pt>
                <c:pt idx="3343">
                  <c:v>1.7097527777777781</c:v>
                </c:pt>
                <c:pt idx="3344">
                  <c:v>1.69695</c:v>
                </c:pt>
                <c:pt idx="3345">
                  <c:v>1.6725083333333333</c:v>
                </c:pt>
                <c:pt idx="3346">
                  <c:v>1.6294444444444445</c:v>
                </c:pt>
                <c:pt idx="3347">
                  <c:v>1.5823069444444451</c:v>
                </c:pt>
                <c:pt idx="3348">
                  <c:v>1.5497180555555559</c:v>
                </c:pt>
                <c:pt idx="3349">
                  <c:v>1.5229486111111115</c:v>
                </c:pt>
                <c:pt idx="3350">
                  <c:v>1.1680563798219583</c:v>
                </c:pt>
                <c:pt idx="3351">
                  <c:v>1.1305242334322454</c:v>
                </c:pt>
                <c:pt idx="3352">
                  <c:v>1.2591988130563798</c:v>
                </c:pt>
                <c:pt idx="3353">
                  <c:v>1.1347626112759639</c:v>
                </c:pt>
                <c:pt idx="3354">
                  <c:v>1.4571888888888886</c:v>
                </c:pt>
                <c:pt idx="3355">
                  <c:v>1.4717375000000001</c:v>
                </c:pt>
                <c:pt idx="3356">
                  <c:v>1.4880319444444452</c:v>
                </c:pt>
                <c:pt idx="3357">
                  <c:v>1.5369152777777777</c:v>
                </c:pt>
                <c:pt idx="3358">
                  <c:v>1.5491361111111113</c:v>
                </c:pt>
                <c:pt idx="3359">
                  <c:v>1.5852166666666665</c:v>
                </c:pt>
                <c:pt idx="3360">
                  <c:v>1.6230430555555553</c:v>
                </c:pt>
                <c:pt idx="3361">
                  <c:v>1.6527222222222224</c:v>
                </c:pt>
                <c:pt idx="3362">
                  <c:v>1.6719263888888884</c:v>
                </c:pt>
                <c:pt idx="3363">
                  <c:v>1.6538861111111114</c:v>
                </c:pt>
                <c:pt idx="3364">
                  <c:v>1.6847291666666666</c:v>
                </c:pt>
                <c:pt idx="3365">
                  <c:v>1.671344444444445</c:v>
                </c:pt>
                <c:pt idx="3366">
                  <c:v>1.7336125000000002</c:v>
                </c:pt>
                <c:pt idx="3367">
                  <c:v>1.7772583333333334</c:v>
                </c:pt>
                <c:pt idx="3368">
                  <c:v>1.8145027777777776</c:v>
                </c:pt>
                <c:pt idx="3369">
                  <c:v>1.8238138888888893</c:v>
                </c:pt>
                <c:pt idx="3370">
                  <c:v>1.8110111111111111</c:v>
                </c:pt>
                <c:pt idx="3371">
                  <c:v>1.7644555555555561</c:v>
                </c:pt>
                <c:pt idx="3372">
                  <c:v>1.7213916666666667</c:v>
                </c:pt>
                <c:pt idx="3373">
                  <c:v>1.6800736111111108</c:v>
                </c:pt>
                <c:pt idx="3374">
                  <c:v>1.6486486111111107</c:v>
                </c:pt>
                <c:pt idx="3375">
                  <c:v>1.628280555555556</c:v>
                </c:pt>
                <c:pt idx="3376">
                  <c:v>1.669598611111111</c:v>
                </c:pt>
                <c:pt idx="3377">
                  <c:v>1.7120805555555554</c:v>
                </c:pt>
                <c:pt idx="3378">
                  <c:v>1.7056791666666666</c:v>
                </c:pt>
                <c:pt idx="3379">
                  <c:v>1.7854055555555557</c:v>
                </c:pt>
                <c:pt idx="3380">
                  <c:v>1.8348708333333341</c:v>
                </c:pt>
                <c:pt idx="3381">
                  <c:v>1.9163430555555558</c:v>
                </c:pt>
                <c:pt idx="3382">
                  <c:v>1.9640625000000003</c:v>
                </c:pt>
                <c:pt idx="3383">
                  <c:v>1.958825</c:v>
                </c:pt>
                <c:pt idx="3384">
                  <c:v>1.9338013888888888</c:v>
                </c:pt>
                <c:pt idx="3385">
                  <c:v>1.9239083333333333</c:v>
                </c:pt>
                <c:pt idx="3386">
                  <c:v>1.8948111111111114</c:v>
                </c:pt>
                <c:pt idx="3387">
                  <c:v>1.8907375</c:v>
                </c:pt>
                <c:pt idx="3388">
                  <c:v>1.8983027777777781</c:v>
                </c:pt>
                <c:pt idx="3389">
                  <c:v>1.8639680555555558</c:v>
                </c:pt>
                <c:pt idx="3390">
                  <c:v>1.9076138888888889</c:v>
                </c:pt>
                <c:pt idx="3391">
                  <c:v>1.8872458333333333</c:v>
                </c:pt>
                <c:pt idx="3392">
                  <c:v>1.9006305555555554</c:v>
                </c:pt>
                <c:pt idx="3393">
                  <c:v>1.9547513888888888</c:v>
                </c:pt>
                <c:pt idx="3394">
                  <c:v>1.848255555555556</c:v>
                </c:pt>
                <c:pt idx="3395">
                  <c:v>1.8121750000000001</c:v>
                </c:pt>
                <c:pt idx="3396">
                  <c:v>1.8168305555555553</c:v>
                </c:pt>
                <c:pt idx="3397">
                  <c:v>1.830797222222222</c:v>
                </c:pt>
                <c:pt idx="3398">
                  <c:v>1.8086833333333334</c:v>
                </c:pt>
                <c:pt idx="3399">
                  <c:v>1.8069374999999996</c:v>
                </c:pt>
                <c:pt idx="3400">
                  <c:v>1.8243958333333334</c:v>
                </c:pt>
                <c:pt idx="3401">
                  <c:v>1.9081958333333335</c:v>
                </c:pt>
                <c:pt idx="3402">
                  <c:v>1.9489319444444444</c:v>
                </c:pt>
                <c:pt idx="3403">
                  <c:v>1.976865277777778</c:v>
                </c:pt>
                <c:pt idx="3404">
                  <c:v>1.961152777777778</c:v>
                </c:pt>
                <c:pt idx="3405">
                  <c:v>1.9745375000000001</c:v>
                </c:pt>
                <c:pt idx="3406">
                  <c:v>1.9867583333333336</c:v>
                </c:pt>
                <c:pt idx="3407">
                  <c:v>2.0123638888888888</c:v>
                </c:pt>
                <c:pt idx="3408">
                  <c:v>2.0094541666666665</c:v>
                </c:pt>
                <c:pt idx="3409">
                  <c:v>2.0426250000000001</c:v>
                </c:pt>
                <c:pt idx="3410">
                  <c:v>2.0717222222222227</c:v>
                </c:pt>
                <c:pt idx="3411">
                  <c:v>2.074631944444445</c:v>
                </c:pt>
                <c:pt idx="3412">
                  <c:v>2.0664847222222229</c:v>
                </c:pt>
                <c:pt idx="3413">
                  <c:v>2.0205111111111114</c:v>
                </c:pt>
                <c:pt idx="3414">
                  <c:v>1.9815208333333336</c:v>
                </c:pt>
                <c:pt idx="3415">
                  <c:v>1.991413888888889</c:v>
                </c:pt>
                <c:pt idx="3416">
                  <c:v>1.9786111111111113</c:v>
                </c:pt>
                <c:pt idx="3417">
                  <c:v>1.944858333333334</c:v>
                </c:pt>
                <c:pt idx="3418">
                  <c:v>1.9169250000000004</c:v>
                </c:pt>
                <c:pt idx="3419">
                  <c:v>1.8866638888888887</c:v>
                </c:pt>
                <c:pt idx="3420">
                  <c:v>1.8994666666666669</c:v>
                </c:pt>
                <c:pt idx="3421">
                  <c:v>1.9175069444444448</c:v>
                </c:pt>
                <c:pt idx="3422">
                  <c:v>1.9070319444444448</c:v>
                </c:pt>
                <c:pt idx="3423">
                  <c:v>1.859894444444445</c:v>
                </c:pt>
                <c:pt idx="3424">
                  <c:v>1.8866638888888887</c:v>
                </c:pt>
                <c:pt idx="3425">
                  <c:v>1.8610583333333339</c:v>
                </c:pt>
                <c:pt idx="3426">
                  <c:v>1.8680416666666666</c:v>
                </c:pt>
                <c:pt idx="3427">
                  <c:v>1.9489319444444448</c:v>
                </c:pt>
                <c:pt idx="3428">
                  <c:v>2.0187652777777778</c:v>
                </c:pt>
                <c:pt idx="3429">
                  <c:v>2.0699763888888891</c:v>
                </c:pt>
                <c:pt idx="3430">
                  <c:v>2.1258430555555559</c:v>
                </c:pt>
                <c:pt idx="3431">
                  <c:v>2.112458333333334</c:v>
                </c:pt>
                <c:pt idx="3432">
                  <c:v>2.0810333333333335</c:v>
                </c:pt>
                <c:pt idx="3433">
                  <c:v>2.0484444444444443</c:v>
                </c:pt>
                <c:pt idx="3434">
                  <c:v>1.9983972222222222</c:v>
                </c:pt>
                <c:pt idx="3435">
                  <c:v>1.9890861111111107</c:v>
                </c:pt>
                <c:pt idx="3436">
                  <c:v>1.9815208333333336</c:v>
                </c:pt>
                <c:pt idx="3437">
                  <c:v>1.8953930555555554</c:v>
                </c:pt>
                <c:pt idx="3438">
                  <c:v>1.8773527777777783</c:v>
                </c:pt>
                <c:pt idx="3439">
                  <c:v>1.8657138888888891</c:v>
                </c:pt>
                <c:pt idx="3440">
                  <c:v>1.7912250000000001</c:v>
                </c:pt>
                <c:pt idx="3441">
                  <c:v>1.7900611111111111</c:v>
                </c:pt>
                <c:pt idx="3442">
                  <c:v>1.806355555555555</c:v>
                </c:pt>
                <c:pt idx="3443">
                  <c:v>1.7987902777777776</c:v>
                </c:pt>
                <c:pt idx="3444">
                  <c:v>1.7912250000000001</c:v>
                </c:pt>
                <c:pt idx="3445">
                  <c:v>1.7941347222222224</c:v>
                </c:pt>
                <c:pt idx="3446">
                  <c:v>1.7912250000000005</c:v>
                </c:pt>
                <c:pt idx="3447">
                  <c:v>1.7801680555555557</c:v>
                </c:pt>
                <c:pt idx="3448">
                  <c:v>1.776676388888889</c:v>
                </c:pt>
                <c:pt idx="3449">
                  <c:v>1.7958805555555557</c:v>
                </c:pt>
                <c:pt idx="3450">
                  <c:v>1.8063555555555562</c:v>
                </c:pt>
                <c:pt idx="3451">
                  <c:v>1.8057736111111118</c:v>
                </c:pt>
                <c:pt idx="3452">
                  <c:v>1.8441819444444449</c:v>
                </c:pt>
                <c:pt idx="3453">
                  <c:v>1.8331249999999997</c:v>
                </c:pt>
                <c:pt idx="3454">
                  <c:v>1.9396208333333338</c:v>
                </c:pt>
                <c:pt idx="3455">
                  <c:v>2.051936111111111</c:v>
                </c:pt>
                <c:pt idx="3456">
                  <c:v>2.0205111111111118</c:v>
                </c:pt>
                <c:pt idx="3457">
                  <c:v>1.9605708333333334</c:v>
                </c:pt>
                <c:pt idx="3458">
                  <c:v>1.9081958333333335</c:v>
                </c:pt>
                <c:pt idx="3459">
                  <c:v>1.8820083333333333</c:v>
                </c:pt>
                <c:pt idx="3460">
                  <c:v>1.8825902777777777</c:v>
                </c:pt>
                <c:pt idx="3461">
                  <c:v>1.837780555555556</c:v>
                </c:pt>
                <c:pt idx="3462">
                  <c:v>1.7964625000000005</c:v>
                </c:pt>
                <c:pt idx="3463">
                  <c:v>1.7918069444444449</c:v>
                </c:pt>
                <c:pt idx="3464">
                  <c:v>1.8331250000000008</c:v>
                </c:pt>
                <c:pt idx="3465">
                  <c:v>1.8296333333333334</c:v>
                </c:pt>
                <c:pt idx="3466">
                  <c:v>1.8331249999999997</c:v>
                </c:pt>
                <c:pt idx="3467">
                  <c:v>1.8115930555555555</c:v>
                </c:pt>
                <c:pt idx="3468">
                  <c:v>1.7563083333333338</c:v>
                </c:pt>
                <c:pt idx="3469">
                  <c:v>1.745251388888889</c:v>
                </c:pt>
                <c:pt idx="3470">
                  <c:v>1.7021874999999997</c:v>
                </c:pt>
                <c:pt idx="3471">
                  <c:v>1.678909722222222</c:v>
                </c:pt>
                <c:pt idx="3472">
                  <c:v>1.6626152777777783</c:v>
                </c:pt>
                <c:pt idx="3473">
                  <c:v>1.6981138888888891</c:v>
                </c:pt>
                <c:pt idx="3474">
                  <c:v>1.7184819444444448</c:v>
                </c:pt>
                <c:pt idx="3475">
                  <c:v>1.7394319444444444</c:v>
                </c:pt>
                <c:pt idx="3476">
                  <c:v>1.7947166666666667</c:v>
                </c:pt>
                <c:pt idx="3477">
                  <c:v>1.7941347222222224</c:v>
                </c:pt>
                <c:pt idx="3478">
                  <c:v>1.7964625000000001</c:v>
                </c:pt>
                <c:pt idx="3479">
                  <c:v>1.8034458333333341</c:v>
                </c:pt>
                <c:pt idx="3480">
                  <c:v>1.7923888888888888</c:v>
                </c:pt>
                <c:pt idx="3481">
                  <c:v>1.7592180555555561</c:v>
                </c:pt>
                <c:pt idx="3482">
                  <c:v>1.7359402777777782</c:v>
                </c:pt>
                <c:pt idx="3483">
                  <c:v>1.7336125000000002</c:v>
                </c:pt>
                <c:pt idx="3484">
                  <c:v>1.7318666666666664</c:v>
                </c:pt>
                <c:pt idx="3485">
                  <c:v>1.7376861111111115</c:v>
                </c:pt>
                <c:pt idx="3486">
                  <c:v>1.7737666666666672</c:v>
                </c:pt>
                <c:pt idx="3487">
                  <c:v>1.7760944444444449</c:v>
                </c:pt>
                <c:pt idx="3488">
                  <c:v>1.805191666666667</c:v>
                </c:pt>
                <c:pt idx="3489">
                  <c:v>1.8110111111111116</c:v>
                </c:pt>
                <c:pt idx="3490">
                  <c:v>1.8034458333333336</c:v>
                </c:pt>
                <c:pt idx="3491">
                  <c:v>1.7755125</c:v>
                </c:pt>
                <c:pt idx="3492">
                  <c:v>1.7452513888888892</c:v>
                </c:pt>
                <c:pt idx="3493">
                  <c:v>1.7504888888888892</c:v>
                </c:pt>
                <c:pt idx="3494">
                  <c:v>1.7394319444444444</c:v>
                </c:pt>
                <c:pt idx="3495">
                  <c:v>1.7248833333333335</c:v>
                </c:pt>
                <c:pt idx="3496">
                  <c:v>1.7173180555555556</c:v>
                </c:pt>
                <c:pt idx="3497">
                  <c:v>1.7138263888888892</c:v>
                </c:pt>
                <c:pt idx="3498">
                  <c:v>1.6858930555555558</c:v>
                </c:pt>
                <c:pt idx="3499">
                  <c:v>1.714408333333334</c:v>
                </c:pt>
                <c:pt idx="3500">
                  <c:v>1.7243013888888887</c:v>
                </c:pt>
                <c:pt idx="3501">
                  <c:v>1.7522347222222221</c:v>
                </c:pt>
                <c:pt idx="3502">
                  <c:v>1.7574722222222225</c:v>
                </c:pt>
                <c:pt idx="3503">
                  <c:v>1.7493250000000007</c:v>
                </c:pt>
                <c:pt idx="3504">
                  <c:v>1.7312847222222219</c:v>
                </c:pt>
                <c:pt idx="3505">
                  <c:v>1.7085888888888894</c:v>
                </c:pt>
                <c:pt idx="3506">
                  <c:v>1.6957861111111112</c:v>
                </c:pt>
                <c:pt idx="3507">
                  <c:v>1.7033513888888887</c:v>
                </c:pt>
                <c:pt idx="3508">
                  <c:v>1.7405958333333338</c:v>
                </c:pt>
                <c:pt idx="3509">
                  <c:v>1.7662013888888897</c:v>
                </c:pt>
                <c:pt idx="3510">
                  <c:v>1.794716666666667</c:v>
                </c:pt>
                <c:pt idx="3511">
                  <c:v>1.8092652777777782</c:v>
                </c:pt>
                <c:pt idx="3512">
                  <c:v>1.8517472222222227</c:v>
                </c:pt>
                <c:pt idx="3513">
                  <c:v>1.8924833333333333</c:v>
                </c:pt>
                <c:pt idx="3514">
                  <c:v>1.8715333333333333</c:v>
                </c:pt>
                <c:pt idx="3515">
                  <c:v>1.868623611111111</c:v>
                </c:pt>
                <c:pt idx="3516">
                  <c:v>1.9204166666666667</c:v>
                </c:pt>
                <c:pt idx="3517">
                  <c:v>1.9489319444444444</c:v>
                </c:pt>
                <c:pt idx="3518">
                  <c:v>1.9250722222222227</c:v>
                </c:pt>
                <c:pt idx="3519">
                  <c:v>1.9151791666666671</c:v>
                </c:pt>
                <c:pt idx="3520">
                  <c:v>1.8831722222222227</c:v>
                </c:pt>
                <c:pt idx="3521">
                  <c:v>1.8837541666666666</c:v>
                </c:pt>
                <c:pt idx="3522">
                  <c:v>1.8604763888888891</c:v>
                </c:pt>
                <c:pt idx="3523">
                  <c:v>1.8284694444444443</c:v>
                </c:pt>
                <c:pt idx="3524">
                  <c:v>1.8453458333333339</c:v>
                </c:pt>
                <c:pt idx="3525">
                  <c:v>1.8459277777777774</c:v>
                </c:pt>
                <c:pt idx="3526">
                  <c:v>1.9192527777777777</c:v>
                </c:pt>
                <c:pt idx="3527">
                  <c:v>2.0292402777777783</c:v>
                </c:pt>
                <c:pt idx="3528">
                  <c:v>2.1677430555555555</c:v>
                </c:pt>
                <c:pt idx="3529">
                  <c:v>2.2102250000000003</c:v>
                </c:pt>
                <c:pt idx="3530">
                  <c:v>2.2311750000000004</c:v>
                </c:pt>
                <c:pt idx="3531">
                  <c:v>2.1892750000000007</c:v>
                </c:pt>
                <c:pt idx="3532">
                  <c:v>2.1514486111111117</c:v>
                </c:pt>
                <c:pt idx="3533">
                  <c:v>2.0257486111111112</c:v>
                </c:pt>
                <c:pt idx="3534">
                  <c:v>1.8907375000000002</c:v>
                </c:pt>
                <c:pt idx="3535">
                  <c:v>1.6899666666666666</c:v>
                </c:pt>
                <c:pt idx="3536">
                  <c:v>1.6579597222222227</c:v>
                </c:pt>
                <c:pt idx="3537">
                  <c:v>1.6358458333333337</c:v>
                </c:pt>
                <c:pt idx="3538">
                  <c:v>1.6044208333333332</c:v>
                </c:pt>
                <c:pt idx="3539">
                  <c:v>1.519456944444445</c:v>
                </c:pt>
                <c:pt idx="3540">
                  <c:v>1.5409888888888883</c:v>
                </c:pt>
                <c:pt idx="3541">
                  <c:v>1.6189694444444442</c:v>
                </c:pt>
                <c:pt idx="3542">
                  <c:v>1.5438986111111113</c:v>
                </c:pt>
                <c:pt idx="3543">
                  <c:v>1.5561194444444448</c:v>
                </c:pt>
                <c:pt idx="3544">
                  <c:v>1.5939458333333334</c:v>
                </c:pt>
                <c:pt idx="3545">
                  <c:v>1.6154777777777778</c:v>
                </c:pt>
                <c:pt idx="3546">
                  <c:v>1.647484722222222</c:v>
                </c:pt>
                <c:pt idx="3547">
                  <c:v>1.6410833333333337</c:v>
                </c:pt>
                <c:pt idx="3548">
                  <c:v>1.6399194444444449</c:v>
                </c:pt>
                <c:pt idx="3549">
                  <c:v>1.6550499999999999</c:v>
                </c:pt>
                <c:pt idx="3550">
                  <c:v>1.6678527777777776</c:v>
                </c:pt>
                <c:pt idx="3551">
                  <c:v>1.7260472222222227</c:v>
                </c:pt>
                <c:pt idx="3552">
                  <c:v>1.8313791666666668</c:v>
                </c:pt>
                <c:pt idx="3553">
                  <c:v>1.9215805555555561</c:v>
                </c:pt>
                <c:pt idx="3554">
                  <c:v>1.9646444444444449</c:v>
                </c:pt>
                <c:pt idx="3555">
                  <c:v>2.0106180555555557</c:v>
                </c:pt>
                <c:pt idx="3556">
                  <c:v>1.9693000000000001</c:v>
                </c:pt>
                <c:pt idx="3557">
                  <c:v>1.891319444444445</c:v>
                </c:pt>
                <c:pt idx="3558">
                  <c:v>1.7726027777777784</c:v>
                </c:pt>
                <c:pt idx="3559">
                  <c:v>1.6917125000000006</c:v>
                </c:pt>
                <c:pt idx="3560">
                  <c:v>1.632354166666667</c:v>
                </c:pt>
                <c:pt idx="3561">
                  <c:v>1.5514638888888892</c:v>
                </c:pt>
                <c:pt idx="3562">
                  <c:v>1.5770694444444451</c:v>
                </c:pt>
                <c:pt idx="3563">
                  <c:v>1.5922000000000001</c:v>
                </c:pt>
                <c:pt idx="3564">
                  <c:v>1.6172236111111113</c:v>
                </c:pt>
                <c:pt idx="3565">
                  <c:v>1.6108222222222219</c:v>
                </c:pt>
                <c:pt idx="3566">
                  <c:v>1.5881263888888892</c:v>
                </c:pt>
                <c:pt idx="3567">
                  <c:v>1.563102777777778</c:v>
                </c:pt>
                <c:pt idx="3568">
                  <c:v>1.5369152777777781</c:v>
                </c:pt>
                <c:pt idx="3569">
                  <c:v>1.5351694444444448</c:v>
                </c:pt>
                <c:pt idx="3570">
                  <c:v>1.5305138888888894</c:v>
                </c:pt>
                <c:pt idx="3571">
                  <c:v>1.5148013888888892</c:v>
                </c:pt>
                <c:pt idx="3572">
                  <c:v>1.538661111111111</c:v>
                </c:pt>
                <c:pt idx="3573">
                  <c:v>1.5695041666666671</c:v>
                </c:pt>
                <c:pt idx="3574">
                  <c:v>1.6259527777777778</c:v>
                </c:pt>
                <c:pt idx="3575">
                  <c:v>1.6509763888888886</c:v>
                </c:pt>
                <c:pt idx="3576">
                  <c:v>1.6899666666666666</c:v>
                </c:pt>
                <c:pt idx="3577">
                  <c:v>1.7819138888888892</c:v>
                </c:pt>
                <c:pt idx="3578">
                  <c:v>1.8564027777777778</c:v>
                </c:pt>
                <c:pt idx="3579">
                  <c:v>1.8889916666666668</c:v>
                </c:pt>
                <c:pt idx="3580">
                  <c:v>1.8150847222222224</c:v>
                </c:pt>
                <c:pt idx="3581">
                  <c:v>1.7499069444444442</c:v>
                </c:pt>
                <c:pt idx="3582">
                  <c:v>1.7382680555555554</c:v>
                </c:pt>
                <c:pt idx="3583">
                  <c:v>1.6899666666666671</c:v>
                </c:pt>
                <c:pt idx="3584">
                  <c:v>1.6044208333333339</c:v>
                </c:pt>
                <c:pt idx="3585">
                  <c:v>1.5549555555555559</c:v>
                </c:pt>
                <c:pt idx="3586">
                  <c:v>1.5293500000000007</c:v>
                </c:pt>
                <c:pt idx="3587">
                  <c:v>1.5223666666666666</c:v>
                </c:pt>
                <c:pt idx="3588">
                  <c:v>1.5025805555555563</c:v>
                </c:pt>
                <c:pt idx="3589">
                  <c:v>1.5177111111111112</c:v>
                </c:pt>
                <c:pt idx="3590">
                  <c:v>1.4723194444444447</c:v>
                </c:pt>
                <c:pt idx="3591">
                  <c:v>1.4731083086053405</c:v>
                </c:pt>
                <c:pt idx="3592">
                  <c:v>1.4653361111111116</c:v>
                </c:pt>
                <c:pt idx="3593">
                  <c:v>1.4379847222222228</c:v>
                </c:pt>
                <c:pt idx="3594">
                  <c:v>1.4257638888888893</c:v>
                </c:pt>
                <c:pt idx="3595">
                  <c:v>1.4432222222222226</c:v>
                </c:pt>
                <c:pt idx="3596">
                  <c:v>1.407141666666667</c:v>
                </c:pt>
                <c:pt idx="3597">
                  <c:v>1.4519513888888891</c:v>
                </c:pt>
                <c:pt idx="3598">
                  <c:v>1.5398249999999998</c:v>
                </c:pt>
                <c:pt idx="3599">
                  <c:v>1.552045833333334</c:v>
                </c:pt>
                <c:pt idx="3600">
                  <c:v>1.5409888888888887</c:v>
                </c:pt>
                <c:pt idx="3601">
                  <c:v>1.5369152777777781</c:v>
                </c:pt>
                <c:pt idx="3602">
                  <c:v>1.4612624999999997</c:v>
                </c:pt>
                <c:pt idx="3603">
                  <c:v>1.4391486111111114</c:v>
                </c:pt>
                <c:pt idx="3604">
                  <c:v>1.4420583333333332</c:v>
                </c:pt>
                <c:pt idx="3605">
                  <c:v>1.4420583333333339</c:v>
                </c:pt>
                <c:pt idx="3606">
                  <c:v>1.4094694444444444</c:v>
                </c:pt>
                <c:pt idx="3607">
                  <c:v>1.5148013888888892</c:v>
                </c:pt>
                <c:pt idx="3608">
                  <c:v>1.5351694444444448</c:v>
                </c:pt>
                <c:pt idx="3609">
                  <c:v>1.5543736111111117</c:v>
                </c:pt>
                <c:pt idx="3610">
                  <c:v>1.5456444444444446</c:v>
                </c:pt>
                <c:pt idx="3611">
                  <c:v>1.5136375</c:v>
                </c:pt>
                <c:pt idx="3612">
                  <c:v>1.057408506429278</c:v>
                </c:pt>
                <c:pt idx="3613">
                  <c:v>0.61325420375865491</c:v>
                </c:pt>
                <c:pt idx="3614">
                  <c:v>0.772915430267062</c:v>
                </c:pt>
                <c:pt idx="3615">
                  <c:v>1.106429277942631</c:v>
                </c:pt>
                <c:pt idx="3616">
                  <c:v>1.1097922848664687</c:v>
                </c:pt>
                <c:pt idx="3617">
                  <c:v>1.405977777777778</c:v>
                </c:pt>
                <c:pt idx="3618">
                  <c:v>1.4403125000000003</c:v>
                </c:pt>
                <c:pt idx="3619">
                  <c:v>1.452533333333333</c:v>
                </c:pt>
                <c:pt idx="3620">
                  <c:v>1.4688277777777781</c:v>
                </c:pt>
                <c:pt idx="3621">
                  <c:v>1.5508819444444446</c:v>
                </c:pt>
                <c:pt idx="3622">
                  <c:v>1.6003472222222228</c:v>
                </c:pt>
                <c:pt idx="3623">
                  <c:v>1.6259527777777778</c:v>
                </c:pt>
                <c:pt idx="3624">
                  <c:v>1.6602875000000001</c:v>
                </c:pt>
                <c:pt idx="3625">
                  <c:v>1.7027694444444443</c:v>
                </c:pt>
                <c:pt idx="3626">
                  <c:v>1.7080069444444443</c:v>
                </c:pt>
                <c:pt idx="3627">
                  <c:v>1.7376861111111108</c:v>
                </c:pt>
                <c:pt idx="3628">
                  <c:v>1.7627097222222219</c:v>
                </c:pt>
                <c:pt idx="3629">
                  <c:v>1.7598</c:v>
                </c:pt>
                <c:pt idx="3630">
                  <c:v>1.7522347222222228</c:v>
                </c:pt>
                <c:pt idx="3631">
                  <c:v>1.7184819444444452</c:v>
                </c:pt>
                <c:pt idx="3632">
                  <c:v>1.6748361111111114</c:v>
                </c:pt>
                <c:pt idx="3633">
                  <c:v>1.6276986111111116</c:v>
                </c:pt>
                <c:pt idx="3634">
                  <c:v>1.5980194444444442</c:v>
                </c:pt>
                <c:pt idx="3635">
                  <c:v>1.5532097222222221</c:v>
                </c:pt>
                <c:pt idx="3636">
                  <c:v>1.4979250000000002</c:v>
                </c:pt>
                <c:pt idx="3637">
                  <c:v>1.4298375000000005</c:v>
                </c:pt>
                <c:pt idx="3638">
                  <c:v>1.4461319444444445</c:v>
                </c:pt>
                <c:pt idx="3639">
                  <c:v>1.4199444444444447</c:v>
                </c:pt>
                <c:pt idx="3640">
                  <c:v>1.4013222222222228</c:v>
                </c:pt>
                <c:pt idx="3641">
                  <c:v>1.4129611111111111</c:v>
                </c:pt>
                <c:pt idx="3642">
                  <c:v>1.4129611111111109</c:v>
                </c:pt>
                <c:pt idx="3643">
                  <c:v>1.4251819444444447</c:v>
                </c:pt>
                <c:pt idx="3644">
                  <c:v>1.4071416666666672</c:v>
                </c:pt>
                <c:pt idx="3645">
                  <c:v>1.4071416666666665</c:v>
                </c:pt>
                <c:pt idx="3646">
                  <c:v>1.4955972222222227</c:v>
                </c:pt>
                <c:pt idx="3647">
                  <c:v>1.5182930555555558</c:v>
                </c:pt>
                <c:pt idx="3648">
                  <c:v>1.515383333333334</c:v>
                </c:pt>
                <c:pt idx="3649">
                  <c:v>1.5654305555555557</c:v>
                </c:pt>
                <c:pt idx="3650">
                  <c:v>1.6061666666666665</c:v>
                </c:pt>
                <c:pt idx="3651">
                  <c:v>1.6469027777777778</c:v>
                </c:pt>
                <c:pt idx="3652">
                  <c:v>1.6992777777777781</c:v>
                </c:pt>
                <c:pt idx="3653">
                  <c:v>1.7050972222222223</c:v>
                </c:pt>
                <c:pt idx="3654">
                  <c:v>1.7213916666666667</c:v>
                </c:pt>
                <c:pt idx="3655">
                  <c:v>1.6794916666666664</c:v>
                </c:pt>
                <c:pt idx="3656">
                  <c:v>1.6218791666666665</c:v>
                </c:pt>
                <c:pt idx="3657">
                  <c:v>1.5241125000000004</c:v>
                </c:pt>
                <c:pt idx="3658">
                  <c:v>1.5374972222222221</c:v>
                </c:pt>
                <c:pt idx="3659">
                  <c:v>1.4787208333333337</c:v>
                </c:pt>
                <c:pt idx="3660">
                  <c:v>1.4676638888888887</c:v>
                </c:pt>
                <c:pt idx="3661">
                  <c:v>1.4327472222222226</c:v>
                </c:pt>
                <c:pt idx="3662">
                  <c:v>1.4280916666666672</c:v>
                </c:pt>
                <c:pt idx="3663">
                  <c:v>1.3511003956478735</c:v>
                </c:pt>
                <c:pt idx="3664">
                  <c:v>1.3268333333333338</c:v>
                </c:pt>
                <c:pt idx="3665">
                  <c:v>1.336726388888889</c:v>
                </c:pt>
                <c:pt idx="3666">
                  <c:v>1.3786263888888888</c:v>
                </c:pt>
                <c:pt idx="3667">
                  <c:v>1.4059777777777775</c:v>
                </c:pt>
                <c:pt idx="3668">
                  <c:v>1.3861916666666669</c:v>
                </c:pt>
                <c:pt idx="3669">
                  <c:v>1.3797902777777777</c:v>
                </c:pt>
                <c:pt idx="3670">
                  <c:v>1.416452777777778</c:v>
                </c:pt>
                <c:pt idx="3671">
                  <c:v>1.4606805555555562</c:v>
                </c:pt>
                <c:pt idx="3672">
                  <c:v>1.4554430555555555</c:v>
                </c:pt>
                <c:pt idx="3673">
                  <c:v>1.4880319444444448</c:v>
                </c:pt>
                <c:pt idx="3674">
                  <c:v>1.5025805555555558</c:v>
                </c:pt>
                <c:pt idx="3675">
                  <c:v>1.5281861111111117</c:v>
                </c:pt>
                <c:pt idx="3676">
                  <c:v>1.6119861111111116</c:v>
                </c:pt>
                <c:pt idx="3677">
                  <c:v>1.6038388888888893</c:v>
                </c:pt>
                <c:pt idx="3678">
                  <c:v>1.6271166666666665</c:v>
                </c:pt>
                <c:pt idx="3679">
                  <c:v>1.5724138888888888</c:v>
                </c:pt>
                <c:pt idx="3680">
                  <c:v>1.5369152777777777</c:v>
                </c:pt>
                <c:pt idx="3681">
                  <c:v>1.5008347222222223</c:v>
                </c:pt>
                <c:pt idx="3682">
                  <c:v>1.4513694444444445</c:v>
                </c:pt>
                <c:pt idx="3683">
                  <c:v>1.4053958333333334</c:v>
                </c:pt>
                <c:pt idx="3684">
                  <c:v>1.390265277777778</c:v>
                </c:pt>
                <c:pt idx="3685">
                  <c:v>1.3518569444444446</c:v>
                </c:pt>
                <c:pt idx="3686">
                  <c:v>1.3378902777777784</c:v>
                </c:pt>
                <c:pt idx="3687">
                  <c:v>1.3437097222222225</c:v>
                </c:pt>
                <c:pt idx="3688">
                  <c:v>1.3454555555555561</c:v>
                </c:pt>
                <c:pt idx="3689">
                  <c:v>1.3600041666666671</c:v>
                </c:pt>
                <c:pt idx="3690">
                  <c:v>1.3384722222222225</c:v>
                </c:pt>
                <c:pt idx="3691">
                  <c:v>1.3547666666666665</c:v>
                </c:pt>
                <c:pt idx="3692">
                  <c:v>1.3739708333333338</c:v>
                </c:pt>
                <c:pt idx="3693">
                  <c:v>1.3955027777777778</c:v>
                </c:pt>
                <c:pt idx="3694">
                  <c:v>1.3955027777777782</c:v>
                </c:pt>
                <c:pt idx="3695">
                  <c:v>1.4286736111111111</c:v>
                </c:pt>
                <c:pt idx="3696">
                  <c:v>1.4339111111111114</c:v>
                </c:pt>
                <c:pt idx="3697">
                  <c:v>1.4665000000000001</c:v>
                </c:pt>
                <c:pt idx="3698">
                  <c:v>1.4525333333333335</c:v>
                </c:pt>
                <c:pt idx="3699">
                  <c:v>1.483958333333333</c:v>
                </c:pt>
                <c:pt idx="3700">
                  <c:v>1.5345875000000002</c:v>
                </c:pt>
                <c:pt idx="3701">
                  <c:v>1.5689222222222226</c:v>
                </c:pt>
                <c:pt idx="3702">
                  <c:v>1.5764875</c:v>
                </c:pt>
                <c:pt idx="3703">
                  <c:v>1.5433166666666667</c:v>
                </c:pt>
                <c:pt idx="3704">
                  <c:v>1.530513888888889</c:v>
                </c:pt>
                <c:pt idx="3705">
                  <c:v>1.5072361111111114</c:v>
                </c:pt>
                <c:pt idx="3706">
                  <c:v>1.4624263888888895</c:v>
                </c:pt>
                <c:pt idx="3707">
                  <c:v>1.4339111111111109</c:v>
                </c:pt>
                <c:pt idx="3708">
                  <c:v>1.4083055555555559</c:v>
                </c:pt>
                <c:pt idx="3709">
                  <c:v>1.3989944444444444</c:v>
                </c:pt>
                <c:pt idx="3710">
                  <c:v>1.3792083333333338</c:v>
                </c:pt>
                <c:pt idx="3711">
                  <c:v>1.3762986111111111</c:v>
                </c:pt>
                <c:pt idx="3712">
                  <c:v>1.3396361111111115</c:v>
                </c:pt>
                <c:pt idx="3713">
                  <c:v>1.3181041666666666</c:v>
                </c:pt>
                <c:pt idx="3714">
                  <c:v>1.3227597222222225</c:v>
                </c:pt>
                <c:pt idx="3715">
                  <c:v>1.3681513888888894</c:v>
                </c:pt>
                <c:pt idx="3716">
                  <c:v>1.3600041666666671</c:v>
                </c:pt>
                <c:pt idx="3717">
                  <c:v>1.3506930555555556</c:v>
                </c:pt>
                <c:pt idx="3718">
                  <c:v>1.3268333333333329</c:v>
                </c:pt>
                <c:pt idx="3719">
                  <c:v>1.3303249999999995</c:v>
                </c:pt>
                <c:pt idx="3720">
                  <c:v>1.3442916666666671</c:v>
                </c:pt>
                <c:pt idx="3721">
                  <c:v>1.351275</c:v>
                </c:pt>
                <c:pt idx="3722">
                  <c:v>1.3536027777777779</c:v>
                </c:pt>
                <c:pt idx="3723">
                  <c:v>1.3437097222222221</c:v>
                </c:pt>
                <c:pt idx="3724">
                  <c:v>1.4024861111111113</c:v>
                </c:pt>
                <c:pt idx="3725">
                  <c:v>1.4408944444444445</c:v>
                </c:pt>
                <c:pt idx="3726">
                  <c:v>1.4379847222222224</c:v>
                </c:pt>
                <c:pt idx="3727">
                  <c:v>1.4391486111111114</c:v>
                </c:pt>
                <c:pt idx="3728">
                  <c:v>1.4222722222222222</c:v>
                </c:pt>
                <c:pt idx="3729">
                  <c:v>1.3809541666666671</c:v>
                </c:pt>
                <c:pt idx="3730">
                  <c:v>1.351275</c:v>
                </c:pt>
                <c:pt idx="3731">
                  <c:v>1.3425458333333338</c:v>
                </c:pt>
                <c:pt idx="3732">
                  <c:v>1.3565124999999998</c:v>
                </c:pt>
                <c:pt idx="3733">
                  <c:v>1.3739708333333336</c:v>
                </c:pt>
                <c:pt idx="3734">
                  <c:v>1.3751347222222225</c:v>
                </c:pt>
                <c:pt idx="3735">
                  <c:v>1.3565125000000002</c:v>
                </c:pt>
                <c:pt idx="3736">
                  <c:v>1.3343986111111112</c:v>
                </c:pt>
                <c:pt idx="3737">
                  <c:v>1.336726388888889</c:v>
                </c:pt>
                <c:pt idx="3738">
                  <c:v>1.3256694444444448</c:v>
                </c:pt>
                <c:pt idx="3739">
                  <c:v>1.3437097222222225</c:v>
                </c:pt>
                <c:pt idx="3740">
                  <c:v>1.3541847222222221</c:v>
                </c:pt>
                <c:pt idx="3741">
                  <c:v>1.3536027777777779</c:v>
                </c:pt>
                <c:pt idx="3742">
                  <c:v>1.3448736111111108</c:v>
                </c:pt>
                <c:pt idx="3743">
                  <c:v>1.3262513888888887</c:v>
                </c:pt>
                <c:pt idx="3744">
                  <c:v>1.3326527777777779</c:v>
                </c:pt>
                <c:pt idx="3745">
                  <c:v>1.3105388888888891</c:v>
                </c:pt>
                <c:pt idx="3746">
                  <c:v>1.2895888888888891</c:v>
                </c:pt>
                <c:pt idx="3747">
                  <c:v>1.2698027777777778</c:v>
                </c:pt>
                <c:pt idx="3748">
                  <c:v>1.2523444444444445</c:v>
                </c:pt>
                <c:pt idx="3749">
                  <c:v>1.3245055555555554</c:v>
                </c:pt>
                <c:pt idx="3750">
                  <c:v>1.3559305555555554</c:v>
                </c:pt>
                <c:pt idx="3751">
                  <c:v>1.3361444444444446</c:v>
                </c:pt>
                <c:pt idx="3752">
                  <c:v>1.3093750000000002</c:v>
                </c:pt>
                <c:pt idx="3753">
                  <c:v>1.2564180555555553</c:v>
                </c:pt>
                <c:pt idx="3754">
                  <c:v>1.2622374999999999</c:v>
                </c:pt>
                <c:pt idx="3755">
                  <c:v>1.2581638888888893</c:v>
                </c:pt>
                <c:pt idx="3756">
                  <c:v>1.2860972222222229</c:v>
                </c:pt>
                <c:pt idx="3757">
                  <c:v>1.2994819444444445</c:v>
                </c:pt>
                <c:pt idx="3758">
                  <c:v>1.3128666666666671</c:v>
                </c:pt>
                <c:pt idx="3759">
                  <c:v>1.3047194444444441</c:v>
                </c:pt>
                <c:pt idx="3760">
                  <c:v>1.3087930555555558</c:v>
                </c:pt>
                <c:pt idx="3761">
                  <c:v>1.3227597222222225</c:v>
                </c:pt>
                <c:pt idx="3762">
                  <c:v>1.311120833333334</c:v>
                </c:pt>
                <c:pt idx="3763">
                  <c:v>1.3314888888888889</c:v>
                </c:pt>
                <c:pt idx="3764">
                  <c:v>1.3489472222222219</c:v>
                </c:pt>
                <c:pt idx="3765">
                  <c:v>1.3704791666666667</c:v>
                </c:pt>
                <c:pt idx="3766">
                  <c:v>1.3646597222222221</c:v>
                </c:pt>
                <c:pt idx="3767">
                  <c:v>1.4065597222222221</c:v>
                </c:pt>
                <c:pt idx="3768">
                  <c:v>1.383863888888889</c:v>
                </c:pt>
                <c:pt idx="3769">
                  <c:v>1.3518569444444444</c:v>
                </c:pt>
                <c:pt idx="3770">
                  <c:v>1.3018097222222222</c:v>
                </c:pt>
                <c:pt idx="3771">
                  <c:v>1.254672222222222</c:v>
                </c:pt>
                <c:pt idx="3772">
                  <c:v>1.1988055555555557</c:v>
                </c:pt>
                <c:pt idx="3773">
                  <c:v>1.238377777777778</c:v>
                </c:pt>
                <c:pt idx="3774">
                  <c:v>1.2383777777777776</c:v>
                </c:pt>
                <c:pt idx="3775">
                  <c:v>1.2308125000000005</c:v>
                </c:pt>
                <c:pt idx="3776">
                  <c:v>5.1335311572699204E-3</c:v>
                </c:pt>
                <c:pt idx="3777">
                  <c:v>0.11772502472799214</c:v>
                </c:pt>
                <c:pt idx="3778">
                  <c:v>0</c:v>
                </c:pt>
                <c:pt idx="3779">
                  <c:v>0</c:v>
                </c:pt>
                <c:pt idx="3780">
                  <c:v>0.24035608308605327</c:v>
                </c:pt>
                <c:pt idx="3781">
                  <c:v>0.4624134520276954</c:v>
                </c:pt>
                <c:pt idx="3782">
                  <c:v>0</c:v>
                </c:pt>
                <c:pt idx="3783">
                  <c:v>0</c:v>
                </c:pt>
                <c:pt idx="3784">
                  <c:v>0.10948318496538073</c:v>
                </c:pt>
                <c:pt idx="3785">
                  <c:v>0.81102868447082088</c:v>
                </c:pt>
                <c:pt idx="3786">
                  <c:v>1.2608852621167159</c:v>
                </c:pt>
                <c:pt idx="3787">
                  <c:v>0.78308605341246273</c:v>
                </c:pt>
                <c:pt idx="3788">
                  <c:v>0.59929030662710181</c:v>
                </c:pt>
                <c:pt idx="3789">
                  <c:v>0.85106824925816005</c:v>
                </c:pt>
                <c:pt idx="3790">
                  <c:v>0.76201780415430231</c:v>
                </c:pt>
                <c:pt idx="3791">
                  <c:v>0.10135014836795257</c:v>
                </c:pt>
                <c:pt idx="3792">
                  <c:v>7.5408011869436187E-2</c:v>
                </c:pt>
                <c:pt idx="3793">
                  <c:v>0.58272255192878331</c:v>
                </c:pt>
                <c:pt idx="3794">
                  <c:v>0.95616221562809112</c:v>
                </c:pt>
                <c:pt idx="3795">
                  <c:v>1.6393374999999999</c:v>
                </c:pt>
                <c:pt idx="3796">
                  <c:v>0</c:v>
                </c:pt>
                <c:pt idx="3797">
                  <c:v>1.2204352126607316</c:v>
                </c:pt>
                <c:pt idx="3798">
                  <c:v>0.19469090009891207</c:v>
                </c:pt>
                <c:pt idx="3799">
                  <c:v>0</c:v>
                </c:pt>
                <c:pt idx="3800">
                  <c:v>0</c:v>
                </c:pt>
                <c:pt idx="3801">
                  <c:v>0.28937685459940649</c:v>
                </c:pt>
                <c:pt idx="3802">
                  <c:v>0.3815727002967359</c:v>
                </c:pt>
                <c:pt idx="3803">
                  <c:v>0.5079327398615231</c:v>
                </c:pt>
                <c:pt idx="3804">
                  <c:v>0.35509396636993057</c:v>
                </c:pt>
                <c:pt idx="3805">
                  <c:v>0.30014836795252237</c:v>
                </c:pt>
                <c:pt idx="3806">
                  <c:v>0.37329871414441146</c:v>
                </c:pt>
                <c:pt idx="3807">
                  <c:v>0.43490108803165184</c:v>
                </c:pt>
                <c:pt idx="3808">
                  <c:v>0.49325420375865475</c:v>
                </c:pt>
                <c:pt idx="3809">
                  <c:v>0.34431008902077148</c:v>
                </c:pt>
                <c:pt idx="3810">
                  <c:v>0.51858555885262092</c:v>
                </c:pt>
                <c:pt idx="3811">
                  <c:v>0.63845697329376883</c:v>
                </c:pt>
                <c:pt idx="3812">
                  <c:v>0.50554896142433248</c:v>
                </c:pt>
                <c:pt idx="3813">
                  <c:v>0.83065281899109822</c:v>
                </c:pt>
                <c:pt idx="3814">
                  <c:v>0.93280415430267072</c:v>
                </c:pt>
                <c:pt idx="3815">
                  <c:v>0.38718595450049459</c:v>
                </c:pt>
                <c:pt idx="3816">
                  <c:v>0.30989119683481708</c:v>
                </c:pt>
                <c:pt idx="3817">
                  <c:v>0.308160237388724</c:v>
                </c:pt>
                <c:pt idx="3818">
                  <c:v>0.28026211671612256</c:v>
                </c:pt>
                <c:pt idx="3819">
                  <c:v>0.43275964391691385</c:v>
                </c:pt>
                <c:pt idx="3820">
                  <c:v>0.58099653808110807</c:v>
                </c:pt>
                <c:pt idx="3821">
                  <c:v>0.4762858555885261</c:v>
                </c:pt>
                <c:pt idx="3822">
                  <c:v>0.43155786350148373</c:v>
                </c:pt>
                <c:pt idx="3823">
                  <c:v>0.35663204747774463</c:v>
                </c:pt>
                <c:pt idx="3824">
                  <c:v>0.22594460929772495</c:v>
                </c:pt>
                <c:pt idx="3825">
                  <c:v>0.11002967359050442</c:v>
                </c:pt>
                <c:pt idx="3826">
                  <c:v>9.5474777448071271E-2</c:v>
                </c:pt>
                <c:pt idx="3827">
                  <c:v>0.16404797230464899</c:v>
                </c:pt>
                <c:pt idx="3828">
                  <c:v>0.21155786350148378</c:v>
                </c:pt>
                <c:pt idx="3829">
                  <c:v>5.4263105835806097E-2</c:v>
                </c:pt>
                <c:pt idx="3830">
                  <c:v>0</c:v>
                </c:pt>
                <c:pt idx="3831">
                  <c:v>0.11343966369930764</c:v>
                </c:pt>
                <c:pt idx="3832">
                  <c:v>0.57875370919881308</c:v>
                </c:pt>
                <c:pt idx="3833">
                  <c:v>0.73811572700296713</c:v>
                </c:pt>
                <c:pt idx="3834">
                  <c:v>0.66849159248269041</c:v>
                </c:pt>
                <c:pt idx="3835">
                  <c:v>0.25477744807121666</c:v>
                </c:pt>
                <c:pt idx="3836">
                  <c:v>0.36257418397626107</c:v>
                </c:pt>
                <c:pt idx="3837">
                  <c:v>0.55551186943620168</c:v>
                </c:pt>
                <c:pt idx="3838">
                  <c:v>0.29007418397626089</c:v>
                </c:pt>
                <c:pt idx="3839">
                  <c:v>0.1459149357072205</c:v>
                </c:pt>
                <c:pt idx="3840">
                  <c:v>0</c:v>
                </c:pt>
                <c:pt idx="3841">
                  <c:v>4.1906528189910905E-2</c:v>
                </c:pt>
                <c:pt idx="3842">
                  <c:v>4.9085064292779465E-2</c:v>
                </c:pt>
                <c:pt idx="3843">
                  <c:v>0.68890949554896153</c:v>
                </c:pt>
                <c:pt idx="3844">
                  <c:v>0.26089762611275968</c:v>
                </c:pt>
                <c:pt idx="3845">
                  <c:v>0.21325420375865478</c:v>
                </c:pt>
                <c:pt idx="3846">
                  <c:v>0.16201285855588521</c:v>
                </c:pt>
                <c:pt idx="3847">
                  <c:v>0.34189416419386759</c:v>
                </c:pt>
                <c:pt idx="3848">
                  <c:v>0.59097181008902089</c:v>
                </c:pt>
                <c:pt idx="3849">
                  <c:v>0.29409495548961423</c:v>
                </c:pt>
                <c:pt idx="3850">
                  <c:v>1.1702902777777784</c:v>
                </c:pt>
                <c:pt idx="3851">
                  <c:v>1.3181041666666666</c:v>
                </c:pt>
                <c:pt idx="3852">
                  <c:v>1.1993875000000005</c:v>
                </c:pt>
                <c:pt idx="3853">
                  <c:v>1.1027847222222225</c:v>
                </c:pt>
                <c:pt idx="3854">
                  <c:v>1.1010388888888889</c:v>
                </c:pt>
                <c:pt idx="3855">
                  <c:v>1.1214069444444441</c:v>
                </c:pt>
                <c:pt idx="3856">
                  <c:v>1.1301361111111117</c:v>
                </c:pt>
                <c:pt idx="3857">
                  <c:v>1.1289722222222223</c:v>
                </c:pt>
                <c:pt idx="3858">
                  <c:v>1.155159722222223</c:v>
                </c:pt>
                <c:pt idx="3859">
                  <c:v>1.1522500000000004</c:v>
                </c:pt>
                <c:pt idx="3860">
                  <c:v>1.2046250000000003</c:v>
                </c:pt>
                <c:pt idx="3861">
                  <c:v>1.1860027777777777</c:v>
                </c:pt>
                <c:pt idx="3862">
                  <c:v>1.2232472222222226</c:v>
                </c:pt>
                <c:pt idx="3863">
                  <c:v>1.2331402777777778</c:v>
                </c:pt>
                <c:pt idx="3864">
                  <c:v>1.2273208333333336</c:v>
                </c:pt>
                <c:pt idx="3865">
                  <c:v>1.2145180555555559</c:v>
                </c:pt>
                <c:pt idx="3866">
                  <c:v>1.1999694444444449</c:v>
                </c:pt>
                <c:pt idx="3867">
                  <c:v>1.1609791666666665</c:v>
                </c:pt>
                <c:pt idx="3868">
                  <c:v>1.1184972222222223</c:v>
                </c:pt>
                <c:pt idx="3869">
                  <c:v>1.0818347222222227</c:v>
                </c:pt>
                <c:pt idx="3870">
                  <c:v>1.1569055555555559</c:v>
                </c:pt>
                <c:pt idx="3871">
                  <c:v>1.1313</c:v>
                </c:pt>
                <c:pt idx="3872">
                  <c:v>1.1347916666666662</c:v>
                </c:pt>
                <c:pt idx="3873">
                  <c:v>1.1569055555555563</c:v>
                </c:pt>
                <c:pt idx="3874">
                  <c:v>1.1761097222222221</c:v>
                </c:pt>
                <c:pt idx="3875">
                  <c:v>1.1871666666666667</c:v>
                </c:pt>
                <c:pt idx="3876">
                  <c:v>1.1778555555555554</c:v>
                </c:pt>
                <c:pt idx="3877">
                  <c:v>1.2075347222222219</c:v>
                </c:pt>
                <c:pt idx="3878">
                  <c:v>1.2017152777777778</c:v>
                </c:pt>
                <c:pt idx="3879">
                  <c:v>1.1947319444444446</c:v>
                </c:pt>
                <c:pt idx="3880">
                  <c:v>1.1935680555555555</c:v>
                </c:pt>
                <c:pt idx="3881">
                  <c:v>1.205788888888889</c:v>
                </c:pt>
                <c:pt idx="3882">
                  <c:v>1.2086986111111113</c:v>
                </c:pt>
                <c:pt idx="3883">
                  <c:v>1.2232472222222226</c:v>
                </c:pt>
                <c:pt idx="3884">
                  <c:v>1.250016666666667</c:v>
                </c:pt>
                <c:pt idx="3885">
                  <c:v>1.2145180555555559</c:v>
                </c:pt>
                <c:pt idx="3886">
                  <c:v>1.2849333333333335</c:v>
                </c:pt>
                <c:pt idx="3887">
                  <c:v>1.2604916666666666</c:v>
                </c:pt>
                <c:pt idx="3888">
                  <c:v>1.2092805555555552</c:v>
                </c:pt>
                <c:pt idx="3889">
                  <c:v>1.2011333333333338</c:v>
                </c:pt>
                <c:pt idx="3890">
                  <c:v>1.1854208333333334</c:v>
                </c:pt>
                <c:pt idx="3891">
                  <c:v>1.1377013888888889</c:v>
                </c:pt>
                <c:pt idx="3892">
                  <c:v>1.1016208333333339</c:v>
                </c:pt>
                <c:pt idx="3893">
                  <c:v>1.0632124999999999</c:v>
                </c:pt>
                <c:pt idx="3894">
                  <c:v>1.1179152777777783</c:v>
                </c:pt>
                <c:pt idx="3895">
                  <c:v>1.0987111111111114</c:v>
                </c:pt>
                <c:pt idx="3896">
                  <c:v>1.128972222222222</c:v>
                </c:pt>
                <c:pt idx="3897">
                  <c:v>1.1446847222222225</c:v>
                </c:pt>
                <c:pt idx="3898">
                  <c:v>1.1976416666666667</c:v>
                </c:pt>
                <c:pt idx="3899">
                  <c:v>1.2465250000000003</c:v>
                </c:pt>
                <c:pt idx="3900">
                  <c:v>1.2779499999999999</c:v>
                </c:pt>
                <c:pt idx="3901">
                  <c:v>1.3524388888888892</c:v>
                </c:pt>
                <c:pt idx="3902">
                  <c:v>1.3687333333333331</c:v>
                </c:pt>
                <c:pt idx="3903">
                  <c:v>1.3605861111111115</c:v>
                </c:pt>
                <c:pt idx="3904">
                  <c:v>1.3442916666666664</c:v>
                </c:pt>
                <c:pt idx="3905">
                  <c:v>1.3128666666666671</c:v>
                </c:pt>
                <c:pt idx="3906">
                  <c:v>1.2890069444444441</c:v>
                </c:pt>
                <c:pt idx="3907">
                  <c:v>1.2808597222222222</c:v>
                </c:pt>
                <c:pt idx="3908">
                  <c:v>1.2412874999999999</c:v>
                </c:pt>
                <c:pt idx="3909">
                  <c:v>1.2564180555555557</c:v>
                </c:pt>
                <c:pt idx="3910">
                  <c:v>1.2732944444444447</c:v>
                </c:pt>
                <c:pt idx="3911">
                  <c:v>1.2878430555555553</c:v>
                </c:pt>
                <c:pt idx="3912">
                  <c:v>1.2808597222222227</c:v>
                </c:pt>
                <c:pt idx="3913">
                  <c:v>1.2855152777777781</c:v>
                </c:pt>
                <c:pt idx="3914">
                  <c:v>1.3268333333333338</c:v>
                </c:pt>
                <c:pt idx="3915">
                  <c:v>1.3664055555555552</c:v>
                </c:pt>
                <c:pt idx="3916">
                  <c:v>1.3786263888888888</c:v>
                </c:pt>
                <c:pt idx="3917">
                  <c:v>1.4094694444444444</c:v>
                </c:pt>
                <c:pt idx="3918">
                  <c:v>1.4240180555555555</c:v>
                </c:pt>
                <c:pt idx="3919">
                  <c:v>1.3809541666666671</c:v>
                </c:pt>
                <c:pt idx="3920">
                  <c:v>1.3402180555555558</c:v>
                </c:pt>
                <c:pt idx="3921">
                  <c:v>1.3349805555555556</c:v>
                </c:pt>
                <c:pt idx="3922">
                  <c:v>1.3204319444444446</c:v>
                </c:pt>
                <c:pt idx="3923">
                  <c:v>1.3565125000000002</c:v>
                </c:pt>
                <c:pt idx="3924">
                  <c:v>1.3675694444444442</c:v>
                </c:pt>
                <c:pt idx="3925">
                  <c:v>1.385027777777778</c:v>
                </c:pt>
                <c:pt idx="3926">
                  <c:v>1.3908472222222221</c:v>
                </c:pt>
                <c:pt idx="3927">
                  <c:v>1.3751347222222225</c:v>
                </c:pt>
                <c:pt idx="3928">
                  <c:v>1.3553486111111113</c:v>
                </c:pt>
                <c:pt idx="3929">
                  <c:v>1.3472013888888894</c:v>
                </c:pt>
                <c:pt idx="3930">
                  <c:v>1.3349805555555556</c:v>
                </c:pt>
                <c:pt idx="3931">
                  <c:v>1.3274152777777777</c:v>
                </c:pt>
                <c:pt idx="3932">
                  <c:v>1.3122847222222223</c:v>
                </c:pt>
                <c:pt idx="3933">
                  <c:v>1.3425458333333335</c:v>
                </c:pt>
                <c:pt idx="3934">
                  <c:v>1.3803722222222219</c:v>
                </c:pt>
                <c:pt idx="3935">
                  <c:v>1.3978305555555559</c:v>
                </c:pt>
                <c:pt idx="3936">
                  <c:v>1.385609722222223</c:v>
                </c:pt>
                <c:pt idx="3937">
                  <c:v>1.3786263888888892</c:v>
                </c:pt>
                <c:pt idx="3938">
                  <c:v>1.3605861111111115</c:v>
                </c:pt>
                <c:pt idx="3939">
                  <c:v>1.3390541666666671</c:v>
                </c:pt>
                <c:pt idx="3940">
                  <c:v>1.3349805555555556</c:v>
                </c:pt>
                <c:pt idx="3941">
                  <c:v>1.3646597222222225</c:v>
                </c:pt>
                <c:pt idx="3942">
                  <c:v>1.3733888888888888</c:v>
                </c:pt>
                <c:pt idx="3943">
                  <c:v>1.322759722222222</c:v>
                </c:pt>
                <c:pt idx="3944">
                  <c:v>1.3128666666666671</c:v>
                </c:pt>
                <c:pt idx="3945">
                  <c:v>1.3262513888888889</c:v>
                </c:pt>
                <c:pt idx="3946">
                  <c:v>1.3000638888888894</c:v>
                </c:pt>
                <c:pt idx="3947">
                  <c:v>1.2814416666666666</c:v>
                </c:pt>
                <c:pt idx="3948">
                  <c:v>1.2750402777777776</c:v>
                </c:pt>
                <c:pt idx="3949">
                  <c:v>1.2453611111111107</c:v>
                </c:pt>
                <c:pt idx="3950">
                  <c:v>1.2488527777777774</c:v>
                </c:pt>
                <c:pt idx="3951">
                  <c:v>1.2197555555555557</c:v>
                </c:pt>
                <c:pt idx="3952">
                  <c:v>1.205788888888889</c:v>
                </c:pt>
                <c:pt idx="3953">
                  <c:v>1.2703847222222222</c:v>
                </c:pt>
                <c:pt idx="3954">
                  <c:v>1.2936624999999999</c:v>
                </c:pt>
                <c:pt idx="3955">
                  <c:v>1.3495291666666662</c:v>
                </c:pt>
                <c:pt idx="3956">
                  <c:v>1.3902652777777784</c:v>
                </c:pt>
                <c:pt idx="3957">
                  <c:v>1.4228541666666665</c:v>
                </c:pt>
                <c:pt idx="3958">
                  <c:v>1.4199444444444447</c:v>
                </c:pt>
                <c:pt idx="3959">
                  <c:v>1.433329166666667</c:v>
                </c:pt>
                <c:pt idx="3960">
                  <c:v>1.3693152777777775</c:v>
                </c:pt>
                <c:pt idx="3961">
                  <c:v>1.3349805555555556</c:v>
                </c:pt>
                <c:pt idx="3962">
                  <c:v>1.3408000000000002</c:v>
                </c:pt>
                <c:pt idx="3963">
                  <c:v>1.3867736111111109</c:v>
                </c:pt>
                <c:pt idx="3964">
                  <c:v>1.3879375000000003</c:v>
                </c:pt>
                <c:pt idx="3965">
                  <c:v>1.422854166666667</c:v>
                </c:pt>
                <c:pt idx="3966">
                  <c:v>1.4647541666666668</c:v>
                </c:pt>
                <c:pt idx="3967">
                  <c:v>1.4269277777777778</c:v>
                </c:pt>
                <c:pt idx="3968">
                  <c:v>1.4205263888888888</c:v>
                </c:pt>
                <c:pt idx="3969">
                  <c:v>1.4042319444444447</c:v>
                </c:pt>
                <c:pt idx="3970">
                  <c:v>1.3669875000000002</c:v>
                </c:pt>
                <c:pt idx="3971">
                  <c:v>1.3704791666666669</c:v>
                </c:pt>
                <c:pt idx="3972">
                  <c:v>1.3483652777777777</c:v>
                </c:pt>
                <c:pt idx="3973">
                  <c:v>1.3384722222222218</c:v>
                </c:pt>
                <c:pt idx="3974">
                  <c:v>1.3181041666666673</c:v>
                </c:pt>
                <c:pt idx="3975">
                  <c:v>1.3355625000000002</c:v>
                </c:pt>
                <c:pt idx="3976">
                  <c:v>1.3320708333333335</c:v>
                </c:pt>
                <c:pt idx="3977">
                  <c:v>1.2989000000000002</c:v>
                </c:pt>
                <c:pt idx="3978">
                  <c:v>1.3117027777777779</c:v>
                </c:pt>
                <c:pt idx="3979">
                  <c:v>1.276204166666667</c:v>
                </c:pt>
                <c:pt idx="3980">
                  <c:v>1.2785319444444441</c:v>
                </c:pt>
                <c:pt idx="3981">
                  <c:v>1.3093750000000002</c:v>
                </c:pt>
                <c:pt idx="3982">
                  <c:v>1.3314888888888896</c:v>
                </c:pt>
                <c:pt idx="3983">
                  <c:v>1.3885194444444449</c:v>
                </c:pt>
                <c:pt idx="3984">
                  <c:v>1.4024861111111113</c:v>
                </c:pt>
                <c:pt idx="3985">
                  <c:v>1.4478777777777778</c:v>
                </c:pt>
                <c:pt idx="3986">
                  <c:v>1.4705736111111114</c:v>
                </c:pt>
                <c:pt idx="3987">
                  <c:v>1.5153833333333335</c:v>
                </c:pt>
                <c:pt idx="3988">
                  <c:v>1.5258583333333338</c:v>
                </c:pt>
                <c:pt idx="3989">
                  <c:v>1.5665944444444446</c:v>
                </c:pt>
                <c:pt idx="3990">
                  <c:v>1.567176388888889</c:v>
                </c:pt>
                <c:pt idx="3991">
                  <c:v>1.5898722222222226</c:v>
                </c:pt>
                <c:pt idx="3992">
                  <c:v>1.5968555555555557</c:v>
                </c:pt>
                <c:pt idx="3993">
                  <c:v>1.5805611111111115</c:v>
                </c:pt>
                <c:pt idx="3994">
                  <c:v>1.5514638888888888</c:v>
                </c:pt>
                <c:pt idx="3995">
                  <c:v>1.5270222222222221</c:v>
                </c:pt>
                <c:pt idx="3996">
                  <c:v>1.4670819444444441</c:v>
                </c:pt>
                <c:pt idx="3997">
                  <c:v>1.4612625000000006</c:v>
                </c:pt>
                <c:pt idx="3998">
                  <c:v>1.4391486111111105</c:v>
                </c:pt>
                <c:pt idx="3999">
                  <c:v>1.404813888888889</c:v>
                </c:pt>
                <c:pt idx="4000">
                  <c:v>1.3972486111111115</c:v>
                </c:pt>
                <c:pt idx="4001">
                  <c:v>1.4036500000000003</c:v>
                </c:pt>
                <c:pt idx="4002">
                  <c:v>1.4292555555555555</c:v>
                </c:pt>
                <c:pt idx="4003">
                  <c:v>1.5217847222222223</c:v>
                </c:pt>
                <c:pt idx="4004">
                  <c:v>1.5374972222222221</c:v>
                </c:pt>
                <c:pt idx="4005">
                  <c:v>1.5532097222222221</c:v>
                </c:pt>
                <c:pt idx="4006">
                  <c:v>1.5956916666666667</c:v>
                </c:pt>
                <c:pt idx="4007">
                  <c:v>1.5782333333333338</c:v>
                </c:pt>
                <c:pt idx="4008">
                  <c:v>1.5625208333333336</c:v>
                </c:pt>
                <c:pt idx="4009">
                  <c:v>1.5374972222222225</c:v>
                </c:pt>
                <c:pt idx="4010">
                  <c:v>1.5677583333333334</c:v>
                </c:pt>
                <c:pt idx="4011">
                  <c:v>1.5991833333333336</c:v>
                </c:pt>
                <c:pt idx="4012">
                  <c:v>1.5904541666666667</c:v>
                </c:pt>
                <c:pt idx="4013">
                  <c:v>1.5555375</c:v>
                </c:pt>
                <c:pt idx="4014">
                  <c:v>1.5735777777777777</c:v>
                </c:pt>
                <c:pt idx="4015">
                  <c:v>1.5735777777777777</c:v>
                </c:pt>
                <c:pt idx="4016">
                  <c:v>1.5409888888888892</c:v>
                </c:pt>
                <c:pt idx="4017">
                  <c:v>1.4694097222222224</c:v>
                </c:pt>
                <c:pt idx="4018">
                  <c:v>1.4187805555555553</c:v>
                </c:pt>
                <c:pt idx="4019">
                  <c:v>1.3733888888888888</c:v>
                </c:pt>
                <c:pt idx="4020">
                  <c:v>1.3675694444444442</c:v>
                </c:pt>
                <c:pt idx="4021">
                  <c:v>1.385609722222223</c:v>
                </c:pt>
                <c:pt idx="4022">
                  <c:v>1.350111111111111</c:v>
                </c:pt>
                <c:pt idx="4023">
                  <c:v>1.2628194444444447</c:v>
                </c:pt>
                <c:pt idx="4024">
                  <c:v>1.2552541666666668</c:v>
                </c:pt>
                <c:pt idx="4025">
                  <c:v>1.2628194444444447</c:v>
                </c:pt>
                <c:pt idx="4026">
                  <c:v>1.2570000000000001</c:v>
                </c:pt>
                <c:pt idx="4027">
                  <c:v>1.2907527777777779</c:v>
                </c:pt>
                <c:pt idx="4028">
                  <c:v>1.275622222222222</c:v>
                </c:pt>
                <c:pt idx="4029">
                  <c:v>1.2930805555555556</c:v>
                </c:pt>
                <c:pt idx="4030">
                  <c:v>1.2802777777777778</c:v>
                </c:pt>
                <c:pt idx="4031">
                  <c:v>1.330325</c:v>
                </c:pt>
                <c:pt idx="4032">
                  <c:v>1.3483652777777779</c:v>
                </c:pt>
                <c:pt idx="4033">
                  <c:v>1.3349805555555561</c:v>
                </c:pt>
                <c:pt idx="4034">
                  <c:v>1.3413819444444448</c:v>
                </c:pt>
                <c:pt idx="4035">
                  <c:v>1.339636111111111</c:v>
                </c:pt>
                <c:pt idx="4036">
                  <c:v>1.3210138888888892</c:v>
                </c:pt>
                <c:pt idx="4037">
                  <c:v>1.2651472222222224</c:v>
                </c:pt>
                <c:pt idx="4038">
                  <c:v>1.2674750000000001</c:v>
                </c:pt>
                <c:pt idx="4039">
                  <c:v>1.2587458333333337</c:v>
                </c:pt>
                <c:pt idx="4040">
                  <c:v>1.2773680555555553</c:v>
                </c:pt>
                <c:pt idx="4041">
                  <c:v>1.3099569444444443</c:v>
                </c:pt>
                <c:pt idx="4042">
                  <c:v>1.3163583333333337</c:v>
                </c:pt>
                <c:pt idx="4043">
                  <c:v>1.3285791666666666</c:v>
                </c:pt>
                <c:pt idx="4044">
                  <c:v>1.3076291666666668</c:v>
                </c:pt>
                <c:pt idx="4045">
                  <c:v>1.2843513888888896</c:v>
                </c:pt>
                <c:pt idx="4046">
                  <c:v>1.275622222222222</c:v>
                </c:pt>
                <c:pt idx="4047">
                  <c:v>1.2441972222222222</c:v>
                </c:pt>
                <c:pt idx="4048">
                  <c:v>1.2383777777777776</c:v>
                </c:pt>
                <c:pt idx="4049">
                  <c:v>1.2267388888888888</c:v>
                </c:pt>
                <c:pt idx="4050">
                  <c:v>1.1807652777777777</c:v>
                </c:pt>
                <c:pt idx="4051">
                  <c:v>1.2354680555555555</c:v>
                </c:pt>
                <c:pt idx="4052">
                  <c:v>1.2494347222222222</c:v>
                </c:pt>
                <c:pt idx="4053">
                  <c:v>1.2983180555555558</c:v>
                </c:pt>
                <c:pt idx="4054">
                  <c:v>1.3268333333333338</c:v>
                </c:pt>
                <c:pt idx="4055">
                  <c:v>1.2523444444444445</c:v>
                </c:pt>
                <c:pt idx="4056">
                  <c:v>1.2308125000000005</c:v>
                </c:pt>
                <c:pt idx="4057">
                  <c:v>1.2162638888888888</c:v>
                </c:pt>
                <c:pt idx="4058">
                  <c:v>1.2046250000000003</c:v>
                </c:pt>
                <c:pt idx="4059">
                  <c:v>1.1697083333333336</c:v>
                </c:pt>
                <c:pt idx="4060">
                  <c:v>1.2249930555555553</c:v>
                </c:pt>
                <c:pt idx="4061">
                  <c:v>1.2424513888888886</c:v>
                </c:pt>
                <c:pt idx="4062">
                  <c:v>1.2121902777777778</c:v>
                </c:pt>
                <c:pt idx="4063">
                  <c:v>1.2511805555555553</c:v>
                </c:pt>
                <c:pt idx="4064">
                  <c:v>1.2942444444444443</c:v>
                </c:pt>
                <c:pt idx="4065">
                  <c:v>1.3361444444444446</c:v>
                </c:pt>
                <c:pt idx="4066">
                  <c:v>1.3128666666666671</c:v>
                </c:pt>
                <c:pt idx="4067">
                  <c:v>1.329161111111111</c:v>
                </c:pt>
                <c:pt idx="4068">
                  <c:v>1.4059777777777775</c:v>
                </c:pt>
                <c:pt idx="4069">
                  <c:v>1.4455499999999999</c:v>
                </c:pt>
                <c:pt idx="4070">
                  <c:v>1.4426402777777778</c:v>
                </c:pt>
                <c:pt idx="4071">
                  <c:v>1.4996708333333335</c:v>
                </c:pt>
                <c:pt idx="4072">
                  <c:v>1.4571888888888886</c:v>
                </c:pt>
                <c:pt idx="4073">
                  <c:v>1.4304194444444445</c:v>
                </c:pt>
                <c:pt idx="4074">
                  <c:v>1.5153833333333335</c:v>
                </c:pt>
                <c:pt idx="4075">
                  <c:v>1.4641722222222227</c:v>
                </c:pt>
                <c:pt idx="4076">
                  <c:v>1.470573611111111</c:v>
                </c:pt>
                <c:pt idx="4077">
                  <c:v>1.4467138888888895</c:v>
                </c:pt>
                <c:pt idx="4078">
                  <c:v>1.4874499999999997</c:v>
                </c:pt>
                <c:pt idx="4079">
                  <c:v>1.4397305555555553</c:v>
                </c:pt>
                <c:pt idx="4080">
                  <c:v>1.4094694444444449</c:v>
                </c:pt>
                <c:pt idx="4081">
                  <c:v>1.4158708333333334</c:v>
                </c:pt>
                <c:pt idx="4082">
                  <c:v>1.4344930555555557</c:v>
                </c:pt>
                <c:pt idx="4083">
                  <c:v>1.3989944444444444</c:v>
                </c:pt>
                <c:pt idx="4084">
                  <c:v>1.4112152777777778</c:v>
                </c:pt>
                <c:pt idx="4085">
                  <c:v>1.4065597222222226</c:v>
                </c:pt>
                <c:pt idx="4086">
                  <c:v>1.4129611111111111</c:v>
                </c:pt>
                <c:pt idx="4087">
                  <c:v>1.4292555555555559</c:v>
                </c:pt>
                <c:pt idx="4088">
                  <c:v>1.3774624999999998</c:v>
                </c:pt>
                <c:pt idx="4089">
                  <c:v>1.3279972222222221</c:v>
                </c:pt>
                <c:pt idx="4090">
                  <c:v>1.3245055555555554</c:v>
                </c:pt>
                <c:pt idx="4091">
                  <c:v>1.3093750000000004</c:v>
                </c:pt>
                <c:pt idx="4092">
                  <c:v>1.3314888888888889</c:v>
                </c:pt>
                <c:pt idx="4093">
                  <c:v>1.3349805555555556</c:v>
                </c:pt>
                <c:pt idx="4094">
                  <c:v>1.3873555555555559</c:v>
                </c:pt>
                <c:pt idx="4095">
                  <c:v>1.3844458333333334</c:v>
                </c:pt>
                <c:pt idx="4096">
                  <c:v>1.3856097222222223</c:v>
                </c:pt>
                <c:pt idx="4097">
                  <c:v>1.3536027777777782</c:v>
                </c:pt>
                <c:pt idx="4098">
                  <c:v>1.3361444444444446</c:v>
                </c:pt>
                <c:pt idx="4099">
                  <c:v>1.3221777777777781</c:v>
                </c:pt>
                <c:pt idx="4100">
                  <c:v>1.368151388888889</c:v>
                </c:pt>
                <c:pt idx="4101">
                  <c:v>1.3989944444444449</c:v>
                </c:pt>
                <c:pt idx="4102">
                  <c:v>1.4432222222222226</c:v>
                </c:pt>
                <c:pt idx="4103">
                  <c:v>1.4257638888888886</c:v>
                </c:pt>
                <c:pt idx="4104">
                  <c:v>1.405395833333333</c:v>
                </c:pt>
                <c:pt idx="4105">
                  <c:v>1.4019041666666667</c:v>
                </c:pt>
                <c:pt idx="4106">
                  <c:v>1.4205263888888888</c:v>
                </c:pt>
                <c:pt idx="4107">
                  <c:v>1.3949208333333329</c:v>
                </c:pt>
                <c:pt idx="4108">
                  <c:v>1.4135430555555553</c:v>
                </c:pt>
                <c:pt idx="4109">
                  <c:v>1.4269277777777782</c:v>
                </c:pt>
                <c:pt idx="4110">
                  <c:v>1.4170347222222224</c:v>
                </c:pt>
                <c:pt idx="4111">
                  <c:v>1.4554430555555555</c:v>
                </c:pt>
                <c:pt idx="4112">
                  <c:v>1.4903597222222222</c:v>
                </c:pt>
                <c:pt idx="4113">
                  <c:v>1.4816305555555558</c:v>
                </c:pt>
                <c:pt idx="4114">
                  <c:v>1.4112152777777778</c:v>
                </c:pt>
                <c:pt idx="4115">
                  <c:v>1.3553486111111113</c:v>
                </c:pt>
                <c:pt idx="4116">
                  <c:v>1.3099569444444439</c:v>
                </c:pt>
                <c:pt idx="4117">
                  <c:v>1.2814416666666666</c:v>
                </c:pt>
                <c:pt idx="4118">
                  <c:v>1.2936625000000004</c:v>
                </c:pt>
                <c:pt idx="4119">
                  <c:v>1.2785319444444445</c:v>
                </c:pt>
                <c:pt idx="4120">
                  <c:v>1.2616555555555555</c:v>
                </c:pt>
                <c:pt idx="4121">
                  <c:v>1.2593277777777776</c:v>
                </c:pt>
                <c:pt idx="4122">
                  <c:v>1.2628194444444443</c:v>
                </c:pt>
                <c:pt idx="4123">
                  <c:v>1.2395416666666665</c:v>
                </c:pt>
                <c:pt idx="4124">
                  <c:v>1.2762041666666664</c:v>
                </c:pt>
                <c:pt idx="4125">
                  <c:v>1.2831875000000004</c:v>
                </c:pt>
                <c:pt idx="4126">
                  <c:v>1.2965722222222227</c:v>
                </c:pt>
                <c:pt idx="4127">
                  <c:v>1.2767861111111114</c:v>
                </c:pt>
                <c:pt idx="4128">
                  <c:v>1.2884250000000002</c:v>
                </c:pt>
                <c:pt idx="4129">
                  <c:v>1.286097222222222</c:v>
                </c:pt>
                <c:pt idx="4130">
                  <c:v>1.2727124999999997</c:v>
                </c:pt>
                <c:pt idx="4131">
                  <c:v>1.2319763888888888</c:v>
                </c:pt>
                <c:pt idx="4132">
                  <c:v>1.222083333333333</c:v>
                </c:pt>
                <c:pt idx="4133">
                  <c:v>1.1953138888888888</c:v>
                </c:pt>
                <c:pt idx="4134">
                  <c:v>1.2034611111111113</c:v>
                </c:pt>
                <c:pt idx="4135">
                  <c:v>1.2226652777777778</c:v>
                </c:pt>
                <c:pt idx="4136">
                  <c:v>1.2657291666666668</c:v>
                </c:pt>
                <c:pt idx="4137">
                  <c:v>1.3012277777777779</c:v>
                </c:pt>
                <c:pt idx="4138">
                  <c:v>1.3524388888888892</c:v>
                </c:pt>
                <c:pt idx="4139">
                  <c:v>1.3920111111111109</c:v>
                </c:pt>
                <c:pt idx="4140">
                  <c:v>1.4851222222222225</c:v>
                </c:pt>
                <c:pt idx="4141">
                  <c:v>1.5089819444444443</c:v>
                </c:pt>
                <c:pt idx="4142">
                  <c:v>1.5206208333333331</c:v>
                </c:pt>
                <c:pt idx="4143">
                  <c:v>1.5084000000000004</c:v>
                </c:pt>
                <c:pt idx="4144">
                  <c:v>1.4891958333333333</c:v>
                </c:pt>
                <c:pt idx="4145">
                  <c:v>1.4397305555555564</c:v>
                </c:pt>
                <c:pt idx="4146">
                  <c:v>1.4053958333333336</c:v>
                </c:pt>
                <c:pt idx="4147">
                  <c:v>1.3873555555555555</c:v>
                </c:pt>
                <c:pt idx="4148">
                  <c:v>1.3733888888888892</c:v>
                </c:pt>
                <c:pt idx="4149">
                  <c:v>1.3687333333333336</c:v>
                </c:pt>
                <c:pt idx="4150">
                  <c:v>1.4251819444444442</c:v>
                </c:pt>
                <c:pt idx="4151">
                  <c:v>1.372225</c:v>
                </c:pt>
                <c:pt idx="4152">
                  <c:v>1.3402180555555558</c:v>
                </c:pt>
                <c:pt idx="4153">
                  <c:v>1.3361444444444446</c:v>
                </c:pt>
                <c:pt idx="4154">
                  <c:v>1.2884249999999997</c:v>
                </c:pt>
                <c:pt idx="4155">
                  <c:v>1.2308125000000005</c:v>
                </c:pt>
                <c:pt idx="4156">
                  <c:v>1.2703847222222229</c:v>
                </c:pt>
                <c:pt idx="4157">
                  <c:v>1.3215958333333335</c:v>
                </c:pt>
                <c:pt idx="4158">
                  <c:v>1.2802777777777778</c:v>
                </c:pt>
                <c:pt idx="4159">
                  <c:v>1.3157763888888889</c:v>
                </c:pt>
                <c:pt idx="4160">
                  <c:v>1.3937569444444444</c:v>
                </c:pt>
                <c:pt idx="4161">
                  <c:v>1.3425458333333331</c:v>
                </c:pt>
                <c:pt idx="4162">
                  <c:v>1.3326527777777784</c:v>
                </c:pt>
                <c:pt idx="4163">
                  <c:v>1.3506930555555556</c:v>
                </c:pt>
                <c:pt idx="4164">
                  <c:v>1.3320708333333335</c:v>
                </c:pt>
                <c:pt idx="4165">
                  <c:v>1.336726388888889</c:v>
                </c:pt>
                <c:pt idx="4166">
                  <c:v>1.3384722222222225</c:v>
                </c:pt>
                <c:pt idx="4167">
                  <c:v>1.2284847222222226</c:v>
                </c:pt>
                <c:pt idx="4168">
                  <c:v>1.1889124999999996</c:v>
                </c:pt>
                <c:pt idx="4169">
                  <c:v>1.1444732937685458</c:v>
                </c:pt>
                <c:pt idx="4170">
                  <c:v>1.2133541666666665</c:v>
                </c:pt>
                <c:pt idx="4171">
                  <c:v>1.2052069444444446</c:v>
                </c:pt>
                <c:pt idx="4172">
                  <c:v>1.2261569444444442</c:v>
                </c:pt>
                <c:pt idx="4173">
                  <c:v>1.259909722222222</c:v>
                </c:pt>
                <c:pt idx="4174">
                  <c:v>1.3029736111111117</c:v>
                </c:pt>
                <c:pt idx="4175">
                  <c:v>1.3326527777777784</c:v>
                </c:pt>
                <c:pt idx="4176">
                  <c:v>1.329161111111111</c:v>
                </c:pt>
                <c:pt idx="4177">
                  <c:v>1.3512750000000004</c:v>
                </c:pt>
                <c:pt idx="4178">
                  <c:v>1.3413819444444444</c:v>
                </c:pt>
                <c:pt idx="4179">
                  <c:v>1.322759722222222</c:v>
                </c:pt>
                <c:pt idx="4180">
                  <c:v>1.2965722222222222</c:v>
                </c:pt>
                <c:pt idx="4181">
                  <c:v>1.3198500000000002</c:v>
                </c:pt>
                <c:pt idx="4182">
                  <c:v>1.3256694444444443</c:v>
                </c:pt>
                <c:pt idx="4183">
                  <c:v>1.2872611111111114</c:v>
                </c:pt>
                <c:pt idx="4184">
                  <c:v>1.2663111111111112</c:v>
                </c:pt>
                <c:pt idx="4185">
                  <c:v>1.2284847222222222</c:v>
                </c:pt>
                <c:pt idx="4186">
                  <c:v>1.1883305555555557</c:v>
                </c:pt>
                <c:pt idx="4187">
                  <c:v>1.1569055555555554</c:v>
                </c:pt>
                <c:pt idx="4188">
                  <c:v>1.1429388888888892</c:v>
                </c:pt>
                <c:pt idx="4189">
                  <c:v>1.1278083333333335</c:v>
                </c:pt>
                <c:pt idx="4190">
                  <c:v>1.1371194444444446</c:v>
                </c:pt>
                <c:pt idx="4191">
                  <c:v>1.1150055555555556</c:v>
                </c:pt>
                <c:pt idx="4192">
                  <c:v>1.0998750000000004</c:v>
                </c:pt>
                <c:pt idx="4193">
                  <c:v>1.0905638888888887</c:v>
                </c:pt>
                <c:pt idx="4194">
                  <c:v>1.0963833333333333</c:v>
                </c:pt>
                <c:pt idx="4195">
                  <c:v>1.1039486111111112</c:v>
                </c:pt>
                <c:pt idx="4196">
                  <c:v>1.1493402777777779</c:v>
                </c:pt>
                <c:pt idx="4197">
                  <c:v>1.1400291666666664</c:v>
                </c:pt>
                <c:pt idx="4198">
                  <c:v>1.1411930555555561</c:v>
                </c:pt>
                <c:pt idx="4199">
                  <c:v>1.1790194444444448</c:v>
                </c:pt>
                <c:pt idx="4200">
                  <c:v>1.1813472222222221</c:v>
                </c:pt>
                <c:pt idx="4201">
                  <c:v>1.1912402777777775</c:v>
                </c:pt>
                <c:pt idx="4202">
                  <c:v>1.2110263888888892</c:v>
                </c:pt>
                <c:pt idx="4203">
                  <c:v>1.1900763888888892</c:v>
                </c:pt>
                <c:pt idx="4204">
                  <c:v>1.2156819444444444</c:v>
                </c:pt>
                <c:pt idx="4205">
                  <c:v>1.2418694444444442</c:v>
                </c:pt>
                <c:pt idx="4206">
                  <c:v>1.2407055555555562</c:v>
                </c:pt>
                <c:pt idx="4207">
                  <c:v>1.174363888888889</c:v>
                </c:pt>
                <c:pt idx="4208">
                  <c:v>1.1039169139465881</c:v>
                </c:pt>
                <c:pt idx="4209">
                  <c:v>1.1435208333333333</c:v>
                </c:pt>
                <c:pt idx="4210">
                  <c:v>1.1115138888888896</c:v>
                </c:pt>
                <c:pt idx="4211">
                  <c:v>1.1243166666666664</c:v>
                </c:pt>
                <c:pt idx="4212">
                  <c:v>1.1650527777777782</c:v>
                </c:pt>
                <c:pt idx="4213">
                  <c:v>1.1732000000000002</c:v>
                </c:pt>
                <c:pt idx="4214">
                  <c:v>1.176109722222223</c:v>
                </c:pt>
                <c:pt idx="4215">
                  <c:v>1.1621430555555552</c:v>
                </c:pt>
                <c:pt idx="4216">
                  <c:v>1.130718055555556</c:v>
                </c:pt>
                <c:pt idx="4217">
                  <c:v>1.1441027777777777</c:v>
                </c:pt>
                <c:pt idx="4218">
                  <c:v>1.1120958333333337</c:v>
                </c:pt>
                <c:pt idx="4219">
                  <c:v>1.0745202769535118</c:v>
                </c:pt>
                <c:pt idx="4220">
                  <c:v>0.91436449060336256</c:v>
                </c:pt>
                <c:pt idx="4221">
                  <c:v>1.0748513888888886</c:v>
                </c:pt>
                <c:pt idx="4222">
                  <c:v>1.0969652777777776</c:v>
                </c:pt>
                <c:pt idx="4223">
                  <c:v>1.1004569444444448</c:v>
                </c:pt>
                <c:pt idx="4224">
                  <c:v>0.90942136498516291</c:v>
                </c:pt>
                <c:pt idx="4225">
                  <c:v>0.81123639960435201</c:v>
                </c:pt>
                <c:pt idx="4226">
                  <c:v>0.62300445103857571</c:v>
                </c:pt>
                <c:pt idx="4227">
                  <c:v>0.93468348170128601</c:v>
                </c:pt>
                <c:pt idx="4228">
                  <c:v>1.0783430555555558</c:v>
                </c:pt>
                <c:pt idx="4229">
                  <c:v>1.1219888888888887</c:v>
                </c:pt>
                <c:pt idx="4230">
                  <c:v>1.130136111111111</c:v>
                </c:pt>
                <c:pt idx="4231">
                  <c:v>1.0940555555555553</c:v>
                </c:pt>
                <c:pt idx="4232">
                  <c:v>1.084744444444445</c:v>
                </c:pt>
                <c:pt idx="4233">
                  <c:v>1.0672861111111116</c:v>
                </c:pt>
                <c:pt idx="4234">
                  <c:v>0.90333827893175067</c:v>
                </c:pt>
                <c:pt idx="4235">
                  <c:v>0.72658753709198776</c:v>
                </c:pt>
                <c:pt idx="4236">
                  <c:v>1.0182443125618197</c:v>
                </c:pt>
                <c:pt idx="4237">
                  <c:v>1.0765972222222224</c:v>
                </c:pt>
                <c:pt idx="4238">
                  <c:v>1.0696138888888891</c:v>
                </c:pt>
                <c:pt idx="4239">
                  <c:v>1.0701958333333339</c:v>
                </c:pt>
                <c:pt idx="4240">
                  <c:v>1.0620486111111114</c:v>
                </c:pt>
                <c:pt idx="4241">
                  <c:v>1.0707777777777774</c:v>
                </c:pt>
                <c:pt idx="4242">
                  <c:v>1.0684500000000001</c:v>
                </c:pt>
                <c:pt idx="4243">
                  <c:v>1.0713597222222222</c:v>
                </c:pt>
                <c:pt idx="4244">
                  <c:v>1.0905638888888891</c:v>
                </c:pt>
                <c:pt idx="4245">
                  <c:v>1.0963833333333333</c:v>
                </c:pt>
                <c:pt idx="4246">
                  <c:v>1.0660237388724032</c:v>
                </c:pt>
                <c:pt idx="4247">
                  <c:v>0.74428783382789332</c:v>
                </c:pt>
                <c:pt idx="4248">
                  <c:v>0.7099406528189911</c:v>
                </c:pt>
                <c:pt idx="4249">
                  <c:v>0.55809347181008895</c:v>
                </c:pt>
                <c:pt idx="4250">
                  <c:v>0.83904302670623088</c:v>
                </c:pt>
                <c:pt idx="4251">
                  <c:v>1.1196611111111108</c:v>
                </c:pt>
                <c:pt idx="4252">
                  <c:v>1.1103500000000004</c:v>
                </c:pt>
                <c:pt idx="4253">
                  <c:v>0.99509149357072235</c:v>
                </c:pt>
                <c:pt idx="4254">
                  <c:v>0.84891691394658741</c:v>
                </c:pt>
                <c:pt idx="4255">
                  <c:v>1.0906750741839757</c:v>
                </c:pt>
                <c:pt idx="4256">
                  <c:v>0.92000741839762623</c:v>
                </c:pt>
                <c:pt idx="4257">
                  <c:v>1.0975472222222222</c:v>
                </c:pt>
                <c:pt idx="4258">
                  <c:v>1.0539013888888895</c:v>
                </c:pt>
                <c:pt idx="4259">
                  <c:v>1.1924041666666665</c:v>
                </c:pt>
                <c:pt idx="4260">
                  <c:v>1.2110263888888888</c:v>
                </c:pt>
                <c:pt idx="4261">
                  <c:v>1.2180097222222228</c:v>
                </c:pt>
                <c:pt idx="4262">
                  <c:v>1.2116083333333336</c:v>
                </c:pt>
                <c:pt idx="4263">
                  <c:v>1.2156819444444444</c:v>
                </c:pt>
                <c:pt idx="4264">
                  <c:v>1.1603972222222225</c:v>
                </c:pt>
                <c:pt idx="4265">
                  <c:v>1.1184972222222223</c:v>
                </c:pt>
                <c:pt idx="4266">
                  <c:v>1.1109319444444448</c:v>
                </c:pt>
                <c:pt idx="4267">
                  <c:v>1.1126777777777772</c:v>
                </c:pt>
                <c:pt idx="4268">
                  <c:v>1.1132597222222225</c:v>
                </c:pt>
                <c:pt idx="4269">
                  <c:v>1.1278083333333335</c:v>
                </c:pt>
                <c:pt idx="4270">
                  <c:v>1.1580694444444448</c:v>
                </c:pt>
                <c:pt idx="4271">
                  <c:v>1.1732000000000002</c:v>
                </c:pt>
                <c:pt idx="4272">
                  <c:v>1.186002777777778</c:v>
                </c:pt>
                <c:pt idx="4273">
                  <c:v>1.2168458333333338</c:v>
                </c:pt>
                <c:pt idx="4274">
                  <c:v>1.1883305555555552</c:v>
                </c:pt>
                <c:pt idx="4275">
                  <c:v>1.184838888888889</c:v>
                </c:pt>
                <c:pt idx="4276">
                  <c:v>1.2284847222222226</c:v>
                </c:pt>
                <c:pt idx="4277">
                  <c:v>1.2581638888888893</c:v>
                </c:pt>
                <c:pt idx="4278">
                  <c:v>1.2593277777777776</c:v>
                </c:pt>
                <c:pt idx="4279">
                  <c:v>1.2034611111111113</c:v>
                </c:pt>
                <c:pt idx="4280">
                  <c:v>1.1510861111111113</c:v>
                </c:pt>
                <c:pt idx="4281">
                  <c:v>1.1278083333333335</c:v>
                </c:pt>
                <c:pt idx="4282">
                  <c:v>1.088236111111111</c:v>
                </c:pt>
                <c:pt idx="4283">
                  <c:v>1.0632125000000003</c:v>
                </c:pt>
                <c:pt idx="4284">
                  <c:v>1.0655402777777776</c:v>
                </c:pt>
                <c:pt idx="4285">
                  <c:v>1.0841625000000004</c:v>
                </c:pt>
                <c:pt idx="4286">
                  <c:v>1.0754333333333337</c:v>
                </c:pt>
                <c:pt idx="4287">
                  <c:v>1.0731055555555555</c:v>
                </c:pt>
                <c:pt idx="4288">
                  <c:v>1.0829986111111112</c:v>
                </c:pt>
                <c:pt idx="4289">
                  <c:v>1.0765972222222224</c:v>
                </c:pt>
                <c:pt idx="4290">
                  <c:v>0.86049703264094901</c:v>
                </c:pt>
                <c:pt idx="4291">
                  <c:v>1.0795069444444447</c:v>
                </c:pt>
                <c:pt idx="4292">
                  <c:v>1.1161694444444441</c:v>
                </c:pt>
                <c:pt idx="4293">
                  <c:v>1.1062763888888889</c:v>
                </c:pt>
                <c:pt idx="4294">
                  <c:v>1.1400291666666664</c:v>
                </c:pt>
                <c:pt idx="4295">
                  <c:v>1.1388652777777779</c:v>
                </c:pt>
                <c:pt idx="4296">
                  <c:v>1.1446847222222221</c:v>
                </c:pt>
                <c:pt idx="4297">
                  <c:v>1.1435208333333331</c:v>
                </c:pt>
                <c:pt idx="4298">
                  <c:v>1.1493402777777779</c:v>
                </c:pt>
                <c:pt idx="4299">
                  <c:v>1.1202430555555556</c:v>
                </c:pt>
                <c:pt idx="4300">
                  <c:v>1.0992930555555556</c:v>
                </c:pt>
                <c:pt idx="4301">
                  <c:v>1.0841624999999999</c:v>
                </c:pt>
                <c:pt idx="4302">
                  <c:v>1.115005555555556</c:v>
                </c:pt>
                <c:pt idx="4303">
                  <c:v>1.0894000000000006</c:v>
                </c:pt>
                <c:pt idx="4304">
                  <c:v>1.1120958333333331</c:v>
                </c:pt>
                <c:pt idx="4305">
                  <c:v>1.0969652777777781</c:v>
                </c:pt>
                <c:pt idx="4306">
                  <c:v>1.0864902777777774</c:v>
                </c:pt>
                <c:pt idx="4307">
                  <c:v>1.097547222222222</c:v>
                </c:pt>
                <c:pt idx="4308">
                  <c:v>1.0812527777777778</c:v>
                </c:pt>
                <c:pt idx="4309">
                  <c:v>1.0940555555555553</c:v>
                </c:pt>
                <c:pt idx="4310">
                  <c:v>1.1022027777777783</c:v>
                </c:pt>
                <c:pt idx="4311">
                  <c:v>1.1027847222222222</c:v>
                </c:pt>
                <c:pt idx="4312">
                  <c:v>1.0934736111111112</c:v>
                </c:pt>
                <c:pt idx="4313">
                  <c:v>1.0928916666666668</c:v>
                </c:pt>
                <c:pt idx="4314">
                  <c:v>1.1109319444444448</c:v>
                </c:pt>
                <c:pt idx="4315">
                  <c:v>1.1190791666666666</c:v>
                </c:pt>
                <c:pt idx="4316">
                  <c:v>1.122570833333334</c:v>
                </c:pt>
                <c:pt idx="4317">
                  <c:v>1.2302305555555562</c:v>
                </c:pt>
                <c:pt idx="4318">
                  <c:v>1.2238291666666665</c:v>
                </c:pt>
                <c:pt idx="4319">
                  <c:v>1.1825111111111111</c:v>
                </c:pt>
                <c:pt idx="4320">
                  <c:v>1.1574875000000002</c:v>
                </c:pt>
                <c:pt idx="4321">
                  <c:v>1.1609791666666669</c:v>
                </c:pt>
                <c:pt idx="4322">
                  <c:v>1.163888888888889</c:v>
                </c:pt>
                <c:pt idx="4323">
                  <c:v>1.1347916666666666</c:v>
                </c:pt>
                <c:pt idx="4324">
                  <c:v>1.15225</c:v>
                </c:pt>
                <c:pt idx="4325">
                  <c:v>1.145848611111111</c:v>
                </c:pt>
                <c:pt idx="4326">
                  <c:v>1.1400291666666664</c:v>
                </c:pt>
                <c:pt idx="4327">
                  <c:v>1.1574875000000002</c:v>
                </c:pt>
                <c:pt idx="4328">
                  <c:v>1.2011333333333334</c:v>
                </c:pt>
                <c:pt idx="4329">
                  <c:v>1.1877486111111111</c:v>
                </c:pt>
                <c:pt idx="4330">
                  <c:v>1.1673805555555556</c:v>
                </c:pt>
                <c:pt idx="4331">
                  <c:v>1.1563236111111113</c:v>
                </c:pt>
                <c:pt idx="4332">
                  <c:v>1.1563236111111108</c:v>
                </c:pt>
                <c:pt idx="4333">
                  <c:v>1.1435208333333338</c:v>
                </c:pt>
                <c:pt idx="4334">
                  <c:v>1.1336277777777772</c:v>
                </c:pt>
                <c:pt idx="4335">
                  <c:v>1.1371194444444446</c:v>
                </c:pt>
                <c:pt idx="4336">
                  <c:v>1.1266444444444441</c:v>
                </c:pt>
                <c:pt idx="4337">
                  <c:v>1.1283902777777781</c:v>
                </c:pt>
                <c:pt idx="4338">
                  <c:v>1.1272263888888892</c:v>
                </c:pt>
                <c:pt idx="4339">
                  <c:v>1.1278083333333331</c:v>
                </c:pt>
                <c:pt idx="4340">
                  <c:v>1.1423569444444448</c:v>
                </c:pt>
                <c:pt idx="4341">
                  <c:v>1.1865847222222219</c:v>
                </c:pt>
                <c:pt idx="4342">
                  <c:v>1.2261569444444447</c:v>
                </c:pt>
                <c:pt idx="4343">
                  <c:v>1.2040430555555552</c:v>
                </c:pt>
                <c:pt idx="4344">
                  <c:v>1.2075347222222224</c:v>
                </c:pt>
                <c:pt idx="4345">
                  <c:v>1.2372138888888895</c:v>
                </c:pt>
                <c:pt idx="4346">
                  <c:v>1.2948263888888893</c:v>
                </c:pt>
                <c:pt idx="4347">
                  <c:v>1.3297430555555554</c:v>
                </c:pt>
                <c:pt idx="4348">
                  <c:v>1.3565125000000002</c:v>
                </c:pt>
                <c:pt idx="4349">
                  <c:v>1.3617499999999996</c:v>
                </c:pt>
                <c:pt idx="4350">
                  <c:v>1.3437097222222225</c:v>
                </c:pt>
                <c:pt idx="4351">
                  <c:v>1.3140305555555551</c:v>
                </c:pt>
                <c:pt idx="4352">
                  <c:v>1.254672222222222</c:v>
                </c:pt>
                <c:pt idx="4353">
                  <c:v>1.2075347222222219</c:v>
                </c:pt>
                <c:pt idx="4354">
                  <c:v>0.9826904055390705</c:v>
                </c:pt>
                <c:pt idx="4355">
                  <c:v>0.81299703264094936</c:v>
                </c:pt>
                <c:pt idx="4356">
                  <c:v>1.1056944444444445</c:v>
                </c:pt>
                <c:pt idx="4357">
                  <c:v>0.78585806132542013</c:v>
                </c:pt>
                <c:pt idx="4358">
                  <c:v>0</c:v>
                </c:pt>
                <c:pt idx="4359">
                  <c:v>1.0771290801186941</c:v>
                </c:pt>
                <c:pt idx="4360">
                  <c:v>1.0344362017804152</c:v>
                </c:pt>
                <c:pt idx="4361">
                  <c:v>0</c:v>
                </c:pt>
                <c:pt idx="4362">
                  <c:v>0</c:v>
                </c:pt>
                <c:pt idx="4363">
                  <c:v>0.42383531157270027</c:v>
                </c:pt>
                <c:pt idx="4364">
                  <c:v>0.74886498516320488</c:v>
                </c:pt>
                <c:pt idx="4365">
                  <c:v>0.44856083086053405</c:v>
                </c:pt>
                <c:pt idx="4366">
                  <c:v>0.48751730959446082</c:v>
                </c:pt>
                <c:pt idx="4367">
                  <c:v>0.79562314540059365</c:v>
                </c:pt>
                <c:pt idx="4368">
                  <c:v>0.75724035608308604</c:v>
                </c:pt>
                <c:pt idx="4369">
                  <c:v>0.91489614243323447</c:v>
                </c:pt>
                <c:pt idx="4370">
                  <c:v>1.1697083333333331</c:v>
                </c:pt>
                <c:pt idx="4371">
                  <c:v>1.1650527777777782</c:v>
                </c:pt>
                <c:pt idx="4372">
                  <c:v>1.2180097222222224</c:v>
                </c:pt>
                <c:pt idx="4373">
                  <c:v>1.2494347222222222</c:v>
                </c:pt>
                <c:pt idx="4374">
                  <c:v>1.2680569444444449</c:v>
                </c:pt>
                <c:pt idx="4375">
                  <c:v>0.91156775469831852</c:v>
                </c:pt>
                <c:pt idx="4376">
                  <c:v>1.1120958333333333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0.17734915924826897</c:v>
                </c:pt>
                <c:pt idx="4381">
                  <c:v>1.59248269040554E-2</c:v>
                </c:pt>
                <c:pt idx="4382">
                  <c:v>0.12199554896142431</c:v>
                </c:pt>
                <c:pt idx="4383">
                  <c:v>0.15034619188921855</c:v>
                </c:pt>
                <c:pt idx="4384">
                  <c:v>0.34728486646884271</c:v>
                </c:pt>
                <c:pt idx="4385">
                  <c:v>1.001526388888889</c:v>
                </c:pt>
                <c:pt idx="4386">
                  <c:v>1.0608847222222226</c:v>
                </c:pt>
                <c:pt idx="4387">
                  <c:v>1.0899819444444447</c:v>
                </c:pt>
                <c:pt idx="4388">
                  <c:v>1.098711111111111</c:v>
                </c:pt>
                <c:pt idx="4389">
                  <c:v>0.94216805555555594</c:v>
                </c:pt>
                <c:pt idx="4390">
                  <c:v>0.93460277777777756</c:v>
                </c:pt>
                <c:pt idx="4391">
                  <c:v>0.92936527777777778</c:v>
                </c:pt>
                <c:pt idx="4392">
                  <c:v>0.52420375865479707</c:v>
                </c:pt>
                <c:pt idx="4393">
                  <c:v>0.62512363996043485</c:v>
                </c:pt>
                <c:pt idx="4394">
                  <c:v>0.59161226508407483</c:v>
                </c:pt>
                <c:pt idx="4395">
                  <c:v>0.73585064292779456</c:v>
                </c:pt>
                <c:pt idx="4396">
                  <c:v>0.83388229475766573</c:v>
                </c:pt>
                <c:pt idx="4397">
                  <c:v>0.7766765578635012</c:v>
                </c:pt>
                <c:pt idx="4398">
                  <c:v>0.81234421364985121</c:v>
                </c:pt>
                <c:pt idx="4399">
                  <c:v>0.6369436201780414</c:v>
                </c:pt>
                <c:pt idx="4400">
                  <c:v>0.32635756676557853</c:v>
                </c:pt>
                <c:pt idx="4401">
                  <c:v>0.47203264094955472</c:v>
                </c:pt>
                <c:pt idx="4402">
                  <c:v>0.36404302670623168</c:v>
                </c:pt>
                <c:pt idx="4403">
                  <c:v>0.29893175074183981</c:v>
                </c:pt>
                <c:pt idx="4404">
                  <c:v>5.2591493570722035E-2</c:v>
                </c:pt>
                <c:pt idx="4405">
                  <c:v>0.7693842729970326</c:v>
                </c:pt>
                <c:pt idx="4406">
                  <c:v>1.0041246290801187</c:v>
                </c:pt>
                <c:pt idx="4407">
                  <c:v>1.0544833333333334</c:v>
                </c:pt>
                <c:pt idx="4408">
                  <c:v>1.0608847222222222</c:v>
                </c:pt>
                <c:pt idx="4409">
                  <c:v>1.045754166666667</c:v>
                </c:pt>
                <c:pt idx="4410">
                  <c:v>1.0637944444444447</c:v>
                </c:pt>
                <c:pt idx="4411">
                  <c:v>1.0440083333333332</c:v>
                </c:pt>
                <c:pt idx="4412">
                  <c:v>1.0532245301681502</c:v>
                </c:pt>
                <c:pt idx="4413">
                  <c:v>1.0504673590504447</c:v>
                </c:pt>
                <c:pt idx="4414">
                  <c:v>1.055647222222222</c:v>
                </c:pt>
                <c:pt idx="4415">
                  <c:v>1.0463361111111114</c:v>
                </c:pt>
                <c:pt idx="4416">
                  <c:v>0.87591493570722068</c:v>
                </c:pt>
                <c:pt idx="4417">
                  <c:v>0.62432245301681477</c:v>
                </c:pt>
                <c:pt idx="4418">
                  <c:v>0.40198813056379812</c:v>
                </c:pt>
                <c:pt idx="4419">
                  <c:v>0.48023738872403565</c:v>
                </c:pt>
                <c:pt idx="4420">
                  <c:v>0.90525469831849681</c:v>
                </c:pt>
                <c:pt idx="4421">
                  <c:v>0.53804896142433223</c:v>
                </c:pt>
                <c:pt idx="4422">
                  <c:v>0.87787833827893191</c:v>
                </c:pt>
                <c:pt idx="4423">
                  <c:v>0.88334075173095927</c:v>
                </c:pt>
                <c:pt idx="4424">
                  <c:v>0.80520276953511338</c:v>
                </c:pt>
                <c:pt idx="4425">
                  <c:v>0.80394658753709192</c:v>
                </c:pt>
                <c:pt idx="4426">
                  <c:v>0.9081676557863505</c:v>
                </c:pt>
                <c:pt idx="4427">
                  <c:v>0.92005934718100846</c:v>
                </c:pt>
                <c:pt idx="4428">
                  <c:v>0.95369188921859482</c:v>
                </c:pt>
                <c:pt idx="4429">
                  <c:v>0.96211177052423313</c:v>
                </c:pt>
                <c:pt idx="4430">
                  <c:v>1.0335333333333332</c:v>
                </c:pt>
                <c:pt idx="4431">
                  <c:v>1.0230583333333332</c:v>
                </c:pt>
                <c:pt idx="4432">
                  <c:v>1.0265500000000001</c:v>
                </c:pt>
                <c:pt idx="4433">
                  <c:v>1.0184027777777778</c:v>
                </c:pt>
                <c:pt idx="4434">
                  <c:v>1.0248041666666667</c:v>
                </c:pt>
                <c:pt idx="4435">
                  <c:v>1.0224763888888895</c:v>
                </c:pt>
                <c:pt idx="4436">
                  <c:v>1.0585569444444445</c:v>
                </c:pt>
                <c:pt idx="4437">
                  <c:v>1.0539013888888891</c:v>
                </c:pt>
                <c:pt idx="4438">
                  <c:v>1.0696138888888891</c:v>
                </c:pt>
                <c:pt idx="4439">
                  <c:v>1.0643763888888893</c:v>
                </c:pt>
                <c:pt idx="4440">
                  <c:v>0.94856083086053433</c:v>
                </c:pt>
                <c:pt idx="4441">
                  <c:v>0.64023738872403546</c:v>
                </c:pt>
                <c:pt idx="4442">
                  <c:v>0.77772997032640989</c:v>
                </c:pt>
                <c:pt idx="4443">
                  <c:v>0.63606330365974273</c:v>
                </c:pt>
                <c:pt idx="4444">
                  <c:v>0.75369436201780382</c:v>
                </c:pt>
                <c:pt idx="4445">
                  <c:v>0.54151335311572679</c:v>
                </c:pt>
                <c:pt idx="4446">
                  <c:v>0.4670994065281896</c:v>
                </c:pt>
                <c:pt idx="4447">
                  <c:v>0.53154302670623144</c:v>
                </c:pt>
                <c:pt idx="4448">
                  <c:v>0.78819485657764599</c:v>
                </c:pt>
                <c:pt idx="4449">
                  <c:v>0.77543026706231422</c:v>
                </c:pt>
                <c:pt idx="4450">
                  <c:v>0.76074183976261101</c:v>
                </c:pt>
                <c:pt idx="4451">
                  <c:v>1.0073458333333332</c:v>
                </c:pt>
                <c:pt idx="4452">
                  <c:v>0.99570694444444452</c:v>
                </c:pt>
                <c:pt idx="4453">
                  <c:v>0.97999444444444428</c:v>
                </c:pt>
                <c:pt idx="4454">
                  <c:v>1.0550652777777776</c:v>
                </c:pt>
                <c:pt idx="4455">
                  <c:v>1.030041666666667</c:v>
                </c:pt>
                <c:pt idx="4456">
                  <c:v>1.0102555555555561</c:v>
                </c:pt>
                <c:pt idx="4457">
                  <c:v>0.9986166666666666</c:v>
                </c:pt>
                <c:pt idx="4458">
                  <c:v>0.97895153313550898</c:v>
                </c:pt>
                <c:pt idx="4459">
                  <c:v>1.0246092977250252</c:v>
                </c:pt>
                <c:pt idx="4460">
                  <c:v>1.0608847222222222</c:v>
                </c:pt>
                <c:pt idx="4461">
                  <c:v>1.061466666666667</c:v>
                </c:pt>
                <c:pt idx="4462">
                  <c:v>1.031205555555555</c:v>
                </c:pt>
                <c:pt idx="4463">
                  <c:v>0.9551681503461914</c:v>
                </c:pt>
                <c:pt idx="4464">
                  <c:v>0.69359050445103854</c:v>
                </c:pt>
                <c:pt idx="4465">
                  <c:v>0.56449060336300694</c:v>
                </c:pt>
                <c:pt idx="4466">
                  <c:v>0.28022255192878331</c:v>
                </c:pt>
                <c:pt idx="4467">
                  <c:v>0.23127596439169126</c:v>
                </c:pt>
                <c:pt idx="4468">
                  <c:v>0.13293026706231451</c:v>
                </c:pt>
                <c:pt idx="4469">
                  <c:v>0</c:v>
                </c:pt>
                <c:pt idx="4470">
                  <c:v>0.14340999010880312</c:v>
                </c:pt>
                <c:pt idx="4471">
                  <c:v>0.18360534124629085</c:v>
                </c:pt>
                <c:pt idx="4472">
                  <c:v>0.53590504451038579</c:v>
                </c:pt>
                <c:pt idx="4473">
                  <c:v>0.6137462908011867</c:v>
                </c:pt>
                <c:pt idx="4474">
                  <c:v>0.90710929772502469</c:v>
                </c:pt>
                <c:pt idx="4475">
                  <c:v>0.840415430267062</c:v>
                </c:pt>
                <c:pt idx="4476">
                  <c:v>0.68642185954500468</c:v>
                </c:pt>
                <c:pt idx="4477">
                  <c:v>0.93353115727002978</c:v>
                </c:pt>
                <c:pt idx="4478">
                  <c:v>1.0137472222222224</c:v>
                </c:pt>
                <c:pt idx="4479">
                  <c:v>1.0154930555555557</c:v>
                </c:pt>
                <c:pt idx="4480">
                  <c:v>1.0137472222222224</c:v>
                </c:pt>
                <c:pt idx="4481">
                  <c:v>0.9808605341246287</c:v>
                </c:pt>
                <c:pt idx="4482">
                  <c:v>0.97659000989119704</c:v>
                </c:pt>
                <c:pt idx="4483">
                  <c:v>1.0562291666666668</c:v>
                </c:pt>
                <c:pt idx="4484">
                  <c:v>1.0608847222222226</c:v>
                </c:pt>
                <c:pt idx="4485">
                  <c:v>1.0434263888888891</c:v>
                </c:pt>
                <c:pt idx="4486">
                  <c:v>0.84128338278931714</c:v>
                </c:pt>
                <c:pt idx="4487">
                  <c:v>0.36514094955489612</c:v>
                </c:pt>
                <c:pt idx="4488">
                  <c:v>0.61357566765578642</c:v>
                </c:pt>
                <c:pt idx="4489">
                  <c:v>0.38768051434223538</c:v>
                </c:pt>
                <c:pt idx="4490">
                  <c:v>0.68569732937685457</c:v>
                </c:pt>
                <c:pt idx="4491">
                  <c:v>0.52763353115726996</c:v>
                </c:pt>
                <c:pt idx="4492">
                  <c:v>0.44228486646884246</c:v>
                </c:pt>
                <c:pt idx="4493">
                  <c:v>0.41540553907022748</c:v>
                </c:pt>
                <c:pt idx="4494">
                  <c:v>0.59986399604352147</c:v>
                </c:pt>
                <c:pt idx="4495">
                  <c:v>0.65784124629080099</c:v>
                </c:pt>
                <c:pt idx="4496">
                  <c:v>0.89910416666666648</c:v>
                </c:pt>
                <c:pt idx="4497">
                  <c:v>0.92529166666666629</c:v>
                </c:pt>
                <c:pt idx="4498">
                  <c:v>0.94740555555555539</c:v>
                </c:pt>
                <c:pt idx="4499">
                  <c:v>0.98115833333333347</c:v>
                </c:pt>
                <c:pt idx="4500">
                  <c:v>1.0143291666666667</c:v>
                </c:pt>
                <c:pt idx="4501">
                  <c:v>1.0244930761622153</c:v>
                </c:pt>
                <c:pt idx="4502">
                  <c:v>1.0323694444444447</c:v>
                </c:pt>
                <c:pt idx="4503">
                  <c:v>1.0434263888888891</c:v>
                </c:pt>
                <c:pt idx="4504">
                  <c:v>1.0573930555555557</c:v>
                </c:pt>
                <c:pt idx="4505">
                  <c:v>1.048081944444444</c:v>
                </c:pt>
                <c:pt idx="4506">
                  <c:v>1.0480819444444445</c:v>
                </c:pt>
                <c:pt idx="4507">
                  <c:v>1.0521555555555555</c:v>
                </c:pt>
                <c:pt idx="4508">
                  <c:v>1.080670833333333</c:v>
                </c:pt>
                <c:pt idx="4509">
                  <c:v>1.1248986111111112</c:v>
                </c:pt>
                <c:pt idx="4510">
                  <c:v>1.1163204747774487</c:v>
                </c:pt>
                <c:pt idx="4511">
                  <c:v>0.77228486646884242</c:v>
                </c:pt>
                <c:pt idx="4512">
                  <c:v>0.31725272007912952</c:v>
                </c:pt>
                <c:pt idx="4513">
                  <c:v>0.40813056379821955</c:v>
                </c:pt>
                <c:pt idx="4514">
                  <c:v>0.44419386745796241</c:v>
                </c:pt>
                <c:pt idx="4515">
                  <c:v>0.57557616221562791</c:v>
                </c:pt>
                <c:pt idx="4516">
                  <c:v>0.60898120672601386</c:v>
                </c:pt>
                <c:pt idx="4517">
                  <c:v>0.62173590504451037</c:v>
                </c:pt>
                <c:pt idx="4518">
                  <c:v>0.4843916913946586</c:v>
                </c:pt>
                <c:pt idx="4519">
                  <c:v>0.39136993076162219</c:v>
                </c:pt>
                <c:pt idx="4520">
                  <c:v>0.30350642927794258</c:v>
                </c:pt>
                <c:pt idx="4521">
                  <c:v>0.35088278931750733</c:v>
                </c:pt>
                <c:pt idx="4522">
                  <c:v>0.41225519287833845</c:v>
                </c:pt>
                <c:pt idx="4523">
                  <c:v>0.64522255192878319</c:v>
                </c:pt>
                <c:pt idx="4524">
                  <c:v>0.97795004945598418</c:v>
                </c:pt>
                <c:pt idx="4525">
                  <c:v>0.92720079129574628</c:v>
                </c:pt>
                <c:pt idx="4526">
                  <c:v>0.93958209693372885</c:v>
                </c:pt>
                <c:pt idx="4527">
                  <c:v>0.98387734915924796</c:v>
                </c:pt>
                <c:pt idx="4528">
                  <c:v>1.0015263888888886</c:v>
                </c:pt>
                <c:pt idx="4529">
                  <c:v>0.99512500000000026</c:v>
                </c:pt>
                <c:pt idx="4530">
                  <c:v>0.99919861111111175</c:v>
                </c:pt>
                <c:pt idx="4531">
                  <c:v>1.0125833333333334</c:v>
                </c:pt>
                <c:pt idx="4532">
                  <c:v>1.0201486111111113</c:v>
                </c:pt>
                <c:pt idx="4533">
                  <c:v>1.0306236111111113</c:v>
                </c:pt>
                <c:pt idx="4534">
                  <c:v>1.0463361111111109</c:v>
                </c:pt>
                <c:pt idx="4535">
                  <c:v>1.0300593471810093</c:v>
                </c:pt>
                <c:pt idx="4536">
                  <c:v>0.69997774480712149</c:v>
                </c:pt>
                <c:pt idx="4537">
                  <c:v>0.5133382789317511</c:v>
                </c:pt>
                <c:pt idx="4538">
                  <c:v>0.50296735905044498</c:v>
                </c:pt>
                <c:pt idx="4539">
                  <c:v>0.44821958456973277</c:v>
                </c:pt>
                <c:pt idx="4540">
                  <c:v>0.48141444114737897</c:v>
                </c:pt>
                <c:pt idx="4541">
                  <c:v>0.24131058358061319</c:v>
                </c:pt>
                <c:pt idx="4542">
                  <c:v>0.37245301681503457</c:v>
                </c:pt>
                <c:pt idx="4543">
                  <c:v>0.31459940652818974</c:v>
                </c:pt>
                <c:pt idx="4544">
                  <c:v>0.25813550939663699</c:v>
                </c:pt>
                <c:pt idx="4545">
                  <c:v>0.49637982195845692</c:v>
                </c:pt>
                <c:pt idx="4546">
                  <c:v>0.97620919881305579</c:v>
                </c:pt>
                <c:pt idx="4547">
                  <c:v>0.97941250000000002</c:v>
                </c:pt>
                <c:pt idx="4548">
                  <c:v>0.98348611111111151</c:v>
                </c:pt>
                <c:pt idx="4549">
                  <c:v>0.98149109792284839</c:v>
                </c:pt>
                <c:pt idx="4550">
                  <c:v>0.99745277777777785</c:v>
                </c:pt>
                <c:pt idx="4551">
                  <c:v>0.99512500000000026</c:v>
                </c:pt>
                <c:pt idx="4552">
                  <c:v>1.002690277777778</c:v>
                </c:pt>
                <c:pt idx="4553">
                  <c:v>1.0050180555555559</c:v>
                </c:pt>
                <c:pt idx="4554">
                  <c:v>1.0026902777777777</c:v>
                </c:pt>
                <c:pt idx="4555">
                  <c:v>0.9601335311572694</c:v>
                </c:pt>
                <c:pt idx="4556">
                  <c:v>1.0236402777777778</c:v>
                </c:pt>
                <c:pt idx="4557">
                  <c:v>0.94860534124629015</c:v>
                </c:pt>
                <c:pt idx="4558">
                  <c:v>0.98439169139465865</c:v>
                </c:pt>
                <c:pt idx="4559">
                  <c:v>1.0346972222222224</c:v>
                </c:pt>
                <c:pt idx="4560">
                  <c:v>1.0317875000000003</c:v>
                </c:pt>
                <c:pt idx="4561">
                  <c:v>1.0242222222222224</c:v>
                </c:pt>
                <c:pt idx="4562">
                  <c:v>0.99221527777777774</c:v>
                </c:pt>
                <c:pt idx="4563">
                  <c:v>0.9666097222222223</c:v>
                </c:pt>
                <c:pt idx="4564">
                  <c:v>0.94274999999999987</c:v>
                </c:pt>
                <c:pt idx="4565">
                  <c:v>0.91539861111111065</c:v>
                </c:pt>
                <c:pt idx="4566">
                  <c:v>0.95147916666666643</c:v>
                </c:pt>
                <c:pt idx="4567">
                  <c:v>0.93460277777777756</c:v>
                </c:pt>
                <c:pt idx="4568">
                  <c:v>0.88048194444444428</c:v>
                </c:pt>
                <c:pt idx="4569">
                  <c:v>0.8793180555555552</c:v>
                </c:pt>
                <c:pt idx="4570">
                  <c:v>0.90899722222222168</c:v>
                </c:pt>
                <c:pt idx="4571">
                  <c:v>0.93052916666666696</c:v>
                </c:pt>
                <c:pt idx="4572">
                  <c:v>0.97126527777777782</c:v>
                </c:pt>
                <c:pt idx="4573">
                  <c:v>0.87290059347181015</c:v>
                </c:pt>
                <c:pt idx="4574">
                  <c:v>1.0835805555555551</c:v>
                </c:pt>
                <c:pt idx="4575">
                  <c:v>1.0539013888888891</c:v>
                </c:pt>
                <c:pt idx="4576">
                  <c:v>1.0905638888888891</c:v>
                </c:pt>
                <c:pt idx="4577">
                  <c:v>1.0841624999999999</c:v>
                </c:pt>
                <c:pt idx="4578">
                  <c:v>1.045754166666667</c:v>
                </c:pt>
                <c:pt idx="4579">
                  <c:v>1.0498277777777774</c:v>
                </c:pt>
                <c:pt idx="4580">
                  <c:v>1.0649583333333328</c:v>
                </c:pt>
                <c:pt idx="4581">
                  <c:v>1.0562291666666668</c:v>
                </c:pt>
                <c:pt idx="4582">
                  <c:v>1.0748513888888886</c:v>
                </c:pt>
                <c:pt idx="4583">
                  <c:v>1.0475000000000001</c:v>
                </c:pt>
                <c:pt idx="4584">
                  <c:v>1.0463361111111109</c:v>
                </c:pt>
                <c:pt idx="4585">
                  <c:v>1.0160749999999996</c:v>
                </c:pt>
                <c:pt idx="4586">
                  <c:v>0.97601879327398589</c:v>
                </c:pt>
                <c:pt idx="4587">
                  <c:v>0.72181008902077126</c:v>
                </c:pt>
                <c:pt idx="4588">
                  <c:v>0.70305637982195834</c:v>
                </c:pt>
                <c:pt idx="4589">
                  <c:v>0.75830613254203771</c:v>
                </c:pt>
                <c:pt idx="4590">
                  <c:v>0.74985163204747762</c:v>
                </c:pt>
                <c:pt idx="4591">
                  <c:v>0.81872403560830798</c:v>
                </c:pt>
                <c:pt idx="4592">
                  <c:v>0.63851632047477724</c:v>
                </c:pt>
                <c:pt idx="4593">
                  <c:v>0.71730959446092979</c:v>
                </c:pt>
                <c:pt idx="4594">
                  <c:v>0.73405539070227499</c:v>
                </c:pt>
                <c:pt idx="4595">
                  <c:v>0.78965628090998963</c:v>
                </c:pt>
                <c:pt idx="4596">
                  <c:v>0.90523986152324409</c:v>
                </c:pt>
                <c:pt idx="4597">
                  <c:v>1.0038541666666672</c:v>
                </c:pt>
                <c:pt idx="4598">
                  <c:v>1.0294597222222222</c:v>
                </c:pt>
                <c:pt idx="4599">
                  <c:v>1.0376069444444445</c:v>
                </c:pt>
                <c:pt idx="4600">
                  <c:v>1.0422625000000003</c:v>
                </c:pt>
                <c:pt idx="4601">
                  <c:v>1.0341152777777778</c:v>
                </c:pt>
                <c:pt idx="4602">
                  <c:v>1.0603027777777778</c:v>
                </c:pt>
                <c:pt idx="4603">
                  <c:v>1.0253861111111113</c:v>
                </c:pt>
                <c:pt idx="4604">
                  <c:v>1.0335333333333339</c:v>
                </c:pt>
                <c:pt idx="4605">
                  <c:v>1.0701958333333335</c:v>
                </c:pt>
                <c:pt idx="4606">
                  <c:v>1.0504097222222222</c:v>
                </c:pt>
                <c:pt idx="4607">
                  <c:v>1.0562291666666672</c:v>
                </c:pt>
                <c:pt idx="4608">
                  <c:v>1.0370250000000001</c:v>
                </c:pt>
                <c:pt idx="4609">
                  <c:v>1.0078140454995059</c:v>
                </c:pt>
                <c:pt idx="4610">
                  <c:v>0.9785509396636991</c:v>
                </c:pt>
                <c:pt idx="4611">
                  <c:v>0.94528931750741796</c:v>
                </c:pt>
                <c:pt idx="4612">
                  <c:v>0.92528684470820943</c:v>
                </c:pt>
                <c:pt idx="4613">
                  <c:v>0.90896142433234395</c:v>
                </c:pt>
                <c:pt idx="4614">
                  <c:v>0.93412957467853619</c:v>
                </c:pt>
                <c:pt idx="4615">
                  <c:v>0.89075173095944582</c:v>
                </c:pt>
                <c:pt idx="4616">
                  <c:v>0.77995796241345239</c:v>
                </c:pt>
                <c:pt idx="4617">
                  <c:v>0.86340257171117729</c:v>
                </c:pt>
                <c:pt idx="4618">
                  <c:v>0.88214144411473805</c:v>
                </c:pt>
                <c:pt idx="4619">
                  <c:v>0.84815034619188889</c:v>
                </c:pt>
                <c:pt idx="4620">
                  <c:v>0.9022131552917908</c:v>
                </c:pt>
                <c:pt idx="4621">
                  <c:v>0.96878338278931675</c:v>
                </c:pt>
                <c:pt idx="4622">
                  <c:v>0.99861666666666704</c:v>
                </c:pt>
                <c:pt idx="4623">
                  <c:v>0.98814166666666658</c:v>
                </c:pt>
                <c:pt idx="4624">
                  <c:v>0.97533888888888887</c:v>
                </c:pt>
                <c:pt idx="4625">
                  <c:v>0.98523194444444451</c:v>
                </c:pt>
                <c:pt idx="4626">
                  <c:v>0.992797222222222</c:v>
                </c:pt>
                <c:pt idx="4627">
                  <c:v>1.0143291666666667</c:v>
                </c:pt>
                <c:pt idx="4628">
                  <c:v>1.0335333333333339</c:v>
                </c:pt>
                <c:pt idx="4629">
                  <c:v>1.040516666666667</c:v>
                </c:pt>
                <c:pt idx="4630">
                  <c:v>1.0509916666666672</c:v>
                </c:pt>
                <c:pt idx="4631">
                  <c:v>1.0637944444444443</c:v>
                </c:pt>
                <c:pt idx="4632">
                  <c:v>1.0469180555555564</c:v>
                </c:pt>
                <c:pt idx="4633">
                  <c:v>0.97162710187932744</c:v>
                </c:pt>
                <c:pt idx="4634">
                  <c:v>0.99305637982195916</c:v>
                </c:pt>
                <c:pt idx="4635">
                  <c:v>0.94736399604352106</c:v>
                </c:pt>
                <c:pt idx="4636">
                  <c:v>0.94695845697329328</c:v>
                </c:pt>
                <c:pt idx="4637">
                  <c:v>0.88239366963402555</c:v>
                </c:pt>
                <c:pt idx="4638">
                  <c:v>0.99163333333333337</c:v>
                </c:pt>
                <c:pt idx="4639">
                  <c:v>0.88183976261127528</c:v>
                </c:pt>
                <c:pt idx="4640">
                  <c:v>0.93336795252225502</c:v>
                </c:pt>
                <c:pt idx="4641">
                  <c:v>0.89041543026706205</c:v>
                </c:pt>
                <c:pt idx="4642">
                  <c:v>0.87232443125618153</c:v>
                </c:pt>
                <c:pt idx="4643">
                  <c:v>0.79700791295746776</c:v>
                </c:pt>
                <c:pt idx="4644">
                  <c:v>0.87031651829871393</c:v>
                </c:pt>
                <c:pt idx="4645">
                  <c:v>0.77729970326409537</c:v>
                </c:pt>
                <c:pt idx="4646">
                  <c:v>0.84569732937685471</c:v>
                </c:pt>
                <c:pt idx="4647">
                  <c:v>0.98406805555555543</c:v>
                </c:pt>
                <c:pt idx="4648">
                  <c:v>0.97359305555555542</c:v>
                </c:pt>
                <c:pt idx="4649">
                  <c:v>0.96660972222222186</c:v>
                </c:pt>
                <c:pt idx="4650">
                  <c:v>0.95056379821958514</c:v>
                </c:pt>
                <c:pt idx="4651">
                  <c:v>0.91816271018793316</c:v>
                </c:pt>
                <c:pt idx="4652">
                  <c:v>1.0096933728981206</c:v>
                </c:pt>
                <c:pt idx="4653">
                  <c:v>1.0166569444444444</c:v>
                </c:pt>
                <c:pt idx="4654">
                  <c:v>0.96280415430267119</c:v>
                </c:pt>
                <c:pt idx="4655">
                  <c:v>0.81154797230464892</c:v>
                </c:pt>
                <c:pt idx="4656">
                  <c:v>0.67304648862512384</c:v>
                </c:pt>
                <c:pt idx="4657">
                  <c:v>0.64111523244312518</c:v>
                </c:pt>
                <c:pt idx="4658">
                  <c:v>0.42611028684470803</c:v>
                </c:pt>
                <c:pt idx="4659">
                  <c:v>0.45124629080118672</c:v>
                </c:pt>
                <c:pt idx="4660">
                  <c:v>0.52423837784371896</c:v>
                </c:pt>
                <c:pt idx="4661">
                  <c:v>0.3708011869436203</c:v>
                </c:pt>
                <c:pt idx="4662">
                  <c:v>0.46580365974282889</c:v>
                </c:pt>
                <c:pt idx="4663">
                  <c:v>0.39015825914935709</c:v>
                </c:pt>
                <c:pt idx="4664">
                  <c:v>0.43646389713155298</c:v>
                </c:pt>
                <c:pt idx="4665">
                  <c:v>0.58006923837784352</c:v>
                </c:pt>
                <c:pt idx="4666">
                  <c:v>0.64014836795252206</c:v>
                </c:pt>
                <c:pt idx="4667">
                  <c:v>0.75962413452027711</c:v>
                </c:pt>
                <c:pt idx="4668">
                  <c:v>0.87445103857566775</c:v>
                </c:pt>
                <c:pt idx="4669">
                  <c:v>0.83507171117705259</c:v>
                </c:pt>
                <c:pt idx="4670">
                  <c:v>0.81045994065281923</c:v>
                </c:pt>
                <c:pt idx="4671">
                  <c:v>0.85201038575667642</c:v>
                </c:pt>
                <c:pt idx="4672">
                  <c:v>0.77495054401582553</c:v>
                </c:pt>
                <c:pt idx="4673">
                  <c:v>0.77485657764589466</c:v>
                </c:pt>
                <c:pt idx="4674">
                  <c:v>0.92396636993076142</c:v>
                </c:pt>
                <c:pt idx="4675">
                  <c:v>0.94053412462907959</c:v>
                </c:pt>
                <c:pt idx="4676">
                  <c:v>1.0010385756676552</c:v>
                </c:pt>
                <c:pt idx="4677">
                  <c:v>0.98961671612265034</c:v>
                </c:pt>
                <c:pt idx="4678">
                  <c:v>0.916543026706231</c:v>
                </c:pt>
                <c:pt idx="4679">
                  <c:v>0.88306132542037585</c:v>
                </c:pt>
                <c:pt idx="4680">
                  <c:v>0.71926557863501472</c:v>
                </c:pt>
                <c:pt idx="4681">
                  <c:v>0.64204005934718078</c:v>
                </c:pt>
                <c:pt idx="4682">
                  <c:v>0.52319980217606332</c:v>
                </c:pt>
                <c:pt idx="4683">
                  <c:v>0.30750494559841723</c:v>
                </c:pt>
                <c:pt idx="4684">
                  <c:v>0.40680514342235413</c:v>
                </c:pt>
                <c:pt idx="4685">
                  <c:v>0.48275964391691389</c:v>
                </c:pt>
                <c:pt idx="4686">
                  <c:v>0.34384272997032639</c:v>
                </c:pt>
                <c:pt idx="4687">
                  <c:v>0.4400964391691396</c:v>
                </c:pt>
                <c:pt idx="4688">
                  <c:v>0.64152818991097915</c:v>
                </c:pt>
                <c:pt idx="4689">
                  <c:v>0.68456973293768508</c:v>
                </c:pt>
                <c:pt idx="4690">
                  <c:v>0.52967359050445084</c:v>
                </c:pt>
                <c:pt idx="4691">
                  <c:v>0.63818001978239325</c:v>
                </c:pt>
                <c:pt idx="4692">
                  <c:v>0.74213649851632035</c:v>
                </c:pt>
                <c:pt idx="4693">
                  <c:v>0.67281157270029701</c:v>
                </c:pt>
                <c:pt idx="4694">
                  <c:v>0.96137222222222207</c:v>
                </c:pt>
                <c:pt idx="4695">
                  <c:v>0.95278931750741847</c:v>
                </c:pt>
                <c:pt idx="4696">
                  <c:v>0.98872361111111129</c:v>
                </c:pt>
                <c:pt idx="4697">
                  <c:v>0.98755972222222221</c:v>
                </c:pt>
                <c:pt idx="4698">
                  <c:v>0.85568743818001936</c:v>
                </c:pt>
                <c:pt idx="4699">
                  <c:v>0.80569732937685457</c:v>
                </c:pt>
                <c:pt idx="4700">
                  <c:v>1.0248041666666672</c:v>
                </c:pt>
                <c:pt idx="4701">
                  <c:v>1.0006676557863503</c:v>
                </c:pt>
                <c:pt idx="4702">
                  <c:v>1.1359555555555556</c:v>
                </c:pt>
                <c:pt idx="4703">
                  <c:v>1.1051125000000002</c:v>
                </c:pt>
                <c:pt idx="4704">
                  <c:v>0.68971068249258183</c:v>
                </c:pt>
                <c:pt idx="4705">
                  <c:v>1.0317874999999999</c:v>
                </c:pt>
                <c:pt idx="4706">
                  <c:v>0.64883531157270069</c:v>
                </c:pt>
                <c:pt idx="4707">
                  <c:v>1.0288777777777776</c:v>
                </c:pt>
                <c:pt idx="4708">
                  <c:v>1.0428444444444442</c:v>
                </c:pt>
                <c:pt idx="4709">
                  <c:v>1.0672861111111109</c:v>
                </c:pt>
                <c:pt idx="4710">
                  <c:v>1.0451722222222219</c:v>
                </c:pt>
                <c:pt idx="4711">
                  <c:v>1.0533194444444445</c:v>
                </c:pt>
                <c:pt idx="4712">
                  <c:v>1.0376069444444445</c:v>
                </c:pt>
                <c:pt idx="4713">
                  <c:v>1.0120013888888895</c:v>
                </c:pt>
                <c:pt idx="4714">
                  <c:v>0.89732937685459913</c:v>
                </c:pt>
                <c:pt idx="4715">
                  <c:v>1.0044361111111111</c:v>
                </c:pt>
                <c:pt idx="4716">
                  <c:v>1.023058333333333</c:v>
                </c:pt>
                <c:pt idx="4717">
                  <c:v>0.85180267062314541</c:v>
                </c:pt>
                <c:pt idx="4718">
                  <c:v>0.75253709198813035</c:v>
                </c:pt>
                <c:pt idx="4719">
                  <c:v>0.82706231454005907</c:v>
                </c:pt>
                <c:pt idx="4720">
                  <c:v>0.71547972304648844</c:v>
                </c:pt>
                <c:pt idx="4721">
                  <c:v>0.79442631058358082</c:v>
                </c:pt>
                <c:pt idx="4722">
                  <c:v>0.77993570722057359</c:v>
                </c:pt>
                <c:pt idx="4723">
                  <c:v>1.0178208333333332</c:v>
                </c:pt>
                <c:pt idx="4724">
                  <c:v>1.0160750000000001</c:v>
                </c:pt>
                <c:pt idx="4725">
                  <c:v>1.0149111111111111</c:v>
                </c:pt>
                <c:pt idx="4726">
                  <c:v>1.007927777777778</c:v>
                </c:pt>
                <c:pt idx="4727">
                  <c:v>1.0445902777777776</c:v>
                </c:pt>
                <c:pt idx="4728">
                  <c:v>1.0178208333333341</c:v>
                </c:pt>
                <c:pt idx="4729">
                  <c:v>1.0346972222222228</c:v>
                </c:pt>
                <c:pt idx="4730">
                  <c:v>1.0021083333333334</c:v>
                </c:pt>
                <c:pt idx="4731">
                  <c:v>0.98930555555555566</c:v>
                </c:pt>
                <c:pt idx="4732">
                  <c:v>0.93867638888888916</c:v>
                </c:pt>
                <c:pt idx="4733">
                  <c:v>1.0201486111111109</c:v>
                </c:pt>
                <c:pt idx="4734">
                  <c:v>0.96666419386745817</c:v>
                </c:pt>
                <c:pt idx="4735">
                  <c:v>0.89168892185954529</c:v>
                </c:pt>
                <c:pt idx="4736">
                  <c:v>0.7819485657764591</c:v>
                </c:pt>
                <c:pt idx="4737">
                  <c:v>0.76088278931750697</c:v>
                </c:pt>
                <c:pt idx="4738">
                  <c:v>0.78597922848664648</c:v>
                </c:pt>
                <c:pt idx="4739">
                  <c:v>0.81215133531157235</c:v>
                </c:pt>
                <c:pt idx="4740">
                  <c:v>0.83328387734915932</c:v>
                </c:pt>
                <c:pt idx="4741">
                  <c:v>0.86177052423343237</c:v>
                </c:pt>
                <c:pt idx="4742">
                  <c:v>0.88116963402571691</c:v>
                </c:pt>
                <c:pt idx="4743">
                  <c:v>0.909080118694362</c:v>
                </c:pt>
                <c:pt idx="4744">
                  <c:v>0.99221527777777774</c:v>
                </c:pt>
                <c:pt idx="4745">
                  <c:v>1.001526388888889</c:v>
                </c:pt>
                <c:pt idx="4746">
                  <c:v>1.0032722222222226</c:v>
                </c:pt>
                <c:pt idx="4747">
                  <c:v>0.95354599406528173</c:v>
                </c:pt>
                <c:pt idx="4748">
                  <c:v>1.012195845697329</c:v>
                </c:pt>
                <c:pt idx="4749">
                  <c:v>0.99919861111111175</c:v>
                </c:pt>
                <c:pt idx="4750">
                  <c:v>0.93205242334322458</c:v>
                </c:pt>
                <c:pt idx="4751">
                  <c:v>0.8076409495548964</c:v>
                </c:pt>
                <c:pt idx="4752">
                  <c:v>0.67378832838773439</c:v>
                </c:pt>
                <c:pt idx="4753">
                  <c:v>0.61447082096933714</c:v>
                </c:pt>
                <c:pt idx="4754">
                  <c:v>0.6568991097922845</c:v>
                </c:pt>
                <c:pt idx="4755">
                  <c:v>0.91044510385756683</c:v>
                </c:pt>
                <c:pt idx="4756">
                  <c:v>0.95497083333333321</c:v>
                </c:pt>
                <c:pt idx="4757">
                  <c:v>1.0184027777777778</c:v>
                </c:pt>
                <c:pt idx="4758">
                  <c:v>0.99803472222222234</c:v>
                </c:pt>
                <c:pt idx="4759">
                  <c:v>0.94923343224530199</c:v>
                </c:pt>
                <c:pt idx="4760">
                  <c:v>0.95336053412462896</c:v>
                </c:pt>
                <c:pt idx="4761">
                  <c:v>0.87250741839762636</c:v>
                </c:pt>
                <c:pt idx="4762">
                  <c:v>0.93774480712166131</c:v>
                </c:pt>
                <c:pt idx="4763">
                  <c:v>0.91468842729970334</c:v>
                </c:pt>
                <c:pt idx="4764">
                  <c:v>0.98814166666666658</c:v>
                </c:pt>
                <c:pt idx="4765">
                  <c:v>0.9991986111111113</c:v>
                </c:pt>
                <c:pt idx="4766">
                  <c:v>1.0329513888888888</c:v>
                </c:pt>
                <c:pt idx="4767">
                  <c:v>1.0376069444444445</c:v>
                </c:pt>
                <c:pt idx="4768">
                  <c:v>1.0434263888888893</c:v>
                </c:pt>
                <c:pt idx="4769">
                  <c:v>1.0259680555555557</c:v>
                </c:pt>
                <c:pt idx="4770">
                  <c:v>1.0143291666666667</c:v>
                </c:pt>
                <c:pt idx="4771">
                  <c:v>1.055065277777778</c:v>
                </c:pt>
                <c:pt idx="4772">
                  <c:v>1.0608847222222226</c:v>
                </c:pt>
                <c:pt idx="4773">
                  <c:v>1.1464305555555558</c:v>
                </c:pt>
                <c:pt idx="4774">
                  <c:v>1.1481763888888887</c:v>
                </c:pt>
                <c:pt idx="4775">
                  <c:v>1.1155875</c:v>
                </c:pt>
                <c:pt idx="4776">
                  <c:v>1.1330458333333333</c:v>
                </c:pt>
                <c:pt idx="4777">
                  <c:v>1.1074402777777779</c:v>
                </c:pt>
                <c:pt idx="4778">
                  <c:v>1.1406111111111108</c:v>
                </c:pt>
                <c:pt idx="4779">
                  <c:v>1.1377013888888892</c:v>
                </c:pt>
                <c:pt idx="4780">
                  <c:v>1.174363888888889</c:v>
                </c:pt>
                <c:pt idx="4781">
                  <c:v>1.163888888888889</c:v>
                </c:pt>
                <c:pt idx="4782">
                  <c:v>1.1132597222222225</c:v>
                </c:pt>
                <c:pt idx="4783">
                  <c:v>1.1295541666666666</c:v>
                </c:pt>
                <c:pt idx="4784">
                  <c:v>1.1359555555555558</c:v>
                </c:pt>
                <c:pt idx="4785">
                  <c:v>1.098129166666667</c:v>
                </c:pt>
                <c:pt idx="4786">
                  <c:v>1.0789249999999997</c:v>
                </c:pt>
                <c:pt idx="4787">
                  <c:v>1.0940555555555549</c:v>
                </c:pt>
                <c:pt idx="4788">
                  <c:v>1.0864902777777774</c:v>
                </c:pt>
                <c:pt idx="4789">
                  <c:v>1.0969652777777781</c:v>
                </c:pt>
                <c:pt idx="4790">
                  <c:v>1.1115138888888887</c:v>
                </c:pt>
                <c:pt idx="4791">
                  <c:v>1.1045305555555556</c:v>
                </c:pt>
                <c:pt idx="4792">
                  <c:v>1.0888180555555553</c:v>
                </c:pt>
                <c:pt idx="4793">
                  <c:v>1.0678680555555555</c:v>
                </c:pt>
                <c:pt idx="4794">
                  <c:v>1.0568111111111114</c:v>
                </c:pt>
                <c:pt idx="4795">
                  <c:v>1.0591388888888886</c:v>
                </c:pt>
                <c:pt idx="4796">
                  <c:v>1.1644708333333333</c:v>
                </c:pt>
                <c:pt idx="4797">
                  <c:v>1.1615611111111108</c:v>
                </c:pt>
                <c:pt idx="4798">
                  <c:v>1.1633069444444444</c:v>
                </c:pt>
                <c:pt idx="4799">
                  <c:v>1.1539958333333329</c:v>
                </c:pt>
                <c:pt idx="4800">
                  <c:v>1.1184972222222223</c:v>
                </c:pt>
                <c:pt idx="4801">
                  <c:v>1.1365374999999998</c:v>
                </c:pt>
                <c:pt idx="4802">
                  <c:v>1.1184972222222223</c:v>
                </c:pt>
                <c:pt idx="4803">
                  <c:v>1.0975472222222222</c:v>
                </c:pt>
                <c:pt idx="4804">
                  <c:v>1.1615611111111113</c:v>
                </c:pt>
                <c:pt idx="4805">
                  <c:v>1.1638888888888888</c:v>
                </c:pt>
                <c:pt idx="4806">
                  <c:v>1.1039486111111112</c:v>
                </c:pt>
                <c:pt idx="4807">
                  <c:v>1.1377013888888892</c:v>
                </c:pt>
                <c:pt idx="4808">
                  <c:v>1.1720361111111108</c:v>
                </c:pt>
                <c:pt idx="4809">
                  <c:v>1.1359555555555558</c:v>
                </c:pt>
                <c:pt idx="4810">
                  <c:v>1.1167513888888889</c:v>
                </c:pt>
                <c:pt idx="4811">
                  <c:v>1.1045305555555556</c:v>
                </c:pt>
                <c:pt idx="4812">
                  <c:v>1.1115138888888887</c:v>
                </c:pt>
                <c:pt idx="4813">
                  <c:v>1.1202430555555551</c:v>
                </c:pt>
                <c:pt idx="4814">
                  <c:v>1.1190791666666671</c:v>
                </c:pt>
                <c:pt idx="4815">
                  <c:v>1.0934736111111112</c:v>
                </c:pt>
                <c:pt idx="4816">
                  <c:v>1.0946375000000004</c:v>
                </c:pt>
                <c:pt idx="4817">
                  <c:v>1.0736875000000001</c:v>
                </c:pt>
                <c:pt idx="4818">
                  <c:v>1.0765972222222224</c:v>
                </c:pt>
                <c:pt idx="4819">
                  <c:v>1.0719416666666668</c:v>
                </c:pt>
                <c:pt idx="4820">
                  <c:v>1.0771791666666666</c:v>
                </c:pt>
                <c:pt idx="4821">
                  <c:v>1.1976416666666672</c:v>
                </c:pt>
                <c:pt idx="4822">
                  <c:v>1.184838888888889</c:v>
                </c:pt>
                <c:pt idx="4823">
                  <c:v>1.1615611111111113</c:v>
                </c:pt>
                <c:pt idx="4824">
                  <c:v>1.1796013888888888</c:v>
                </c:pt>
                <c:pt idx="4825">
                  <c:v>1.1801833333333336</c:v>
                </c:pt>
                <c:pt idx="4826">
                  <c:v>1.2441972222222226</c:v>
                </c:pt>
                <c:pt idx="4827">
                  <c:v>1.276786111111111</c:v>
                </c:pt>
                <c:pt idx="4828">
                  <c:v>1.2663111111111116</c:v>
                </c:pt>
                <c:pt idx="4829">
                  <c:v>1.2587458333333337</c:v>
                </c:pt>
                <c:pt idx="4830">
                  <c:v>1.3006458333333331</c:v>
                </c:pt>
                <c:pt idx="4831">
                  <c:v>1.3035555555555556</c:v>
                </c:pt>
                <c:pt idx="4832">
                  <c:v>1.2866791666666673</c:v>
                </c:pt>
                <c:pt idx="4833">
                  <c:v>1.2238291666666665</c:v>
                </c:pt>
                <c:pt idx="4834">
                  <c:v>1.1976416666666667</c:v>
                </c:pt>
                <c:pt idx="4835">
                  <c:v>1.1830930555555557</c:v>
                </c:pt>
                <c:pt idx="4836">
                  <c:v>1.1574875000000002</c:v>
                </c:pt>
                <c:pt idx="4837">
                  <c:v>1.1510861111111113</c:v>
                </c:pt>
                <c:pt idx="4838">
                  <c:v>1.1749458333333331</c:v>
                </c:pt>
                <c:pt idx="4839">
                  <c:v>1.1365374999999998</c:v>
                </c:pt>
                <c:pt idx="4840">
                  <c:v>1.1243166666666664</c:v>
                </c:pt>
                <c:pt idx="4841">
                  <c:v>1.0981291666666666</c:v>
                </c:pt>
                <c:pt idx="4842">
                  <c:v>1.0894000000000001</c:v>
                </c:pt>
                <c:pt idx="4843">
                  <c:v>1.0742694444444441</c:v>
                </c:pt>
                <c:pt idx="4844">
                  <c:v>1.0568111111111109</c:v>
                </c:pt>
                <c:pt idx="4845">
                  <c:v>1.0597208333333334</c:v>
                </c:pt>
                <c:pt idx="4846">
                  <c:v>1.1638888888888894</c:v>
                </c:pt>
                <c:pt idx="4847">
                  <c:v>1.1487583333333338</c:v>
                </c:pt>
                <c:pt idx="4848">
                  <c:v>1.0841624999999999</c:v>
                </c:pt>
                <c:pt idx="4849">
                  <c:v>1.0492458333333334</c:v>
                </c:pt>
                <c:pt idx="4850">
                  <c:v>1.061466666666667</c:v>
                </c:pt>
                <c:pt idx="4851">
                  <c:v>1.0707777777777783</c:v>
                </c:pt>
                <c:pt idx="4852">
                  <c:v>1.1027847222222225</c:v>
                </c:pt>
                <c:pt idx="4853">
                  <c:v>1.077179166666667</c:v>
                </c:pt>
                <c:pt idx="4854">
                  <c:v>1.0527375000000003</c:v>
                </c:pt>
                <c:pt idx="4855">
                  <c:v>1.0777611111111109</c:v>
                </c:pt>
                <c:pt idx="4856">
                  <c:v>1.1051125000000006</c:v>
                </c:pt>
                <c:pt idx="4857">
                  <c:v>1.1231527777777774</c:v>
                </c:pt>
                <c:pt idx="4858">
                  <c:v>0.6902200791295745</c:v>
                </c:pt>
                <c:pt idx="4859">
                  <c:v>1.092309722222222</c:v>
                </c:pt>
                <c:pt idx="4860">
                  <c:v>1.1272263888888892</c:v>
                </c:pt>
                <c:pt idx="4861">
                  <c:v>1.1387537091988127</c:v>
                </c:pt>
                <c:pt idx="4862">
                  <c:v>1.1173333333333333</c:v>
                </c:pt>
                <c:pt idx="4863">
                  <c:v>1.1074402777777779</c:v>
                </c:pt>
                <c:pt idx="4864">
                  <c:v>1.1115138888888887</c:v>
                </c:pt>
                <c:pt idx="4865">
                  <c:v>1.092309722222222</c:v>
                </c:pt>
                <c:pt idx="4866">
                  <c:v>1.0905638888888891</c:v>
                </c:pt>
                <c:pt idx="4867">
                  <c:v>1.0777611111111109</c:v>
                </c:pt>
                <c:pt idx="4868">
                  <c:v>1.1056944444444445</c:v>
                </c:pt>
                <c:pt idx="4869">
                  <c:v>1.2063708333333332</c:v>
                </c:pt>
                <c:pt idx="4870">
                  <c:v>1.2046249999999998</c:v>
                </c:pt>
                <c:pt idx="4871">
                  <c:v>1.1790194444444448</c:v>
                </c:pt>
                <c:pt idx="4872">
                  <c:v>1.169126388888889</c:v>
                </c:pt>
                <c:pt idx="4873">
                  <c:v>1.1167513888888889</c:v>
                </c:pt>
                <c:pt idx="4874">
                  <c:v>1.1330458333333338</c:v>
                </c:pt>
                <c:pt idx="4875">
                  <c:v>1.1830930555555561</c:v>
                </c:pt>
                <c:pt idx="4876">
                  <c:v>1.217427777777778</c:v>
                </c:pt>
                <c:pt idx="4877">
                  <c:v>1.1883305555555557</c:v>
                </c:pt>
                <c:pt idx="4878">
                  <c:v>1.2086986111111109</c:v>
                </c:pt>
                <c:pt idx="4879">
                  <c:v>1.2599097222222222</c:v>
                </c:pt>
                <c:pt idx="4880">
                  <c:v>1.2552541666666668</c:v>
                </c:pt>
                <c:pt idx="4881">
                  <c:v>1.1953138888888892</c:v>
                </c:pt>
                <c:pt idx="4882">
                  <c:v>1.1801833333333338</c:v>
                </c:pt>
                <c:pt idx="4883">
                  <c:v>1.1464305555555563</c:v>
                </c:pt>
                <c:pt idx="4884">
                  <c:v>1.1074402777777779</c:v>
                </c:pt>
                <c:pt idx="4885">
                  <c:v>1.1307180555555556</c:v>
                </c:pt>
                <c:pt idx="4886">
                  <c:v>1.1144236111111114</c:v>
                </c:pt>
                <c:pt idx="4887">
                  <c:v>1.0992930555555553</c:v>
                </c:pt>
                <c:pt idx="4888">
                  <c:v>1.0876541666666673</c:v>
                </c:pt>
                <c:pt idx="4889">
                  <c:v>1.0620486111111116</c:v>
                </c:pt>
                <c:pt idx="4890">
                  <c:v>1.0649583333333332</c:v>
                </c:pt>
                <c:pt idx="4891">
                  <c:v>0.97553412462908007</c:v>
                </c:pt>
                <c:pt idx="4892">
                  <c:v>1.0081602373887242</c:v>
                </c:pt>
                <c:pt idx="4893">
                  <c:v>0.98581388888888843</c:v>
                </c:pt>
                <c:pt idx="4894">
                  <c:v>1.1214069444444446</c:v>
                </c:pt>
                <c:pt idx="4895">
                  <c:v>1.1097680555555558</c:v>
                </c:pt>
                <c:pt idx="4896">
                  <c:v>1.0579749999999997</c:v>
                </c:pt>
                <c:pt idx="4897">
                  <c:v>0.870034619188922</c:v>
                </c:pt>
                <c:pt idx="4898">
                  <c:v>1.0643763888888884</c:v>
                </c:pt>
                <c:pt idx="4899">
                  <c:v>1.0527375000000003</c:v>
                </c:pt>
                <c:pt idx="4900">
                  <c:v>1.1347916666666666</c:v>
                </c:pt>
                <c:pt idx="4901">
                  <c:v>1.1569055555555563</c:v>
                </c:pt>
                <c:pt idx="4902">
                  <c:v>1.1307180555555554</c:v>
                </c:pt>
                <c:pt idx="4903">
                  <c:v>1.1621430555555554</c:v>
                </c:pt>
                <c:pt idx="4904">
                  <c:v>1.1214069444444441</c:v>
                </c:pt>
                <c:pt idx="4905">
                  <c:v>1.0562291666666672</c:v>
                </c:pt>
                <c:pt idx="4906">
                  <c:v>1.0317875000000003</c:v>
                </c:pt>
                <c:pt idx="4907">
                  <c:v>1.0306236111111116</c:v>
                </c:pt>
                <c:pt idx="4908">
                  <c:v>1.0277138888888888</c:v>
                </c:pt>
                <c:pt idx="4909">
                  <c:v>0.81961424332344235</c:v>
                </c:pt>
                <c:pt idx="4910">
                  <c:v>0.78801928783382802</c:v>
                </c:pt>
                <c:pt idx="4911">
                  <c:v>0.81133531157270045</c:v>
                </c:pt>
                <c:pt idx="4912">
                  <c:v>0.94458456973293747</c:v>
                </c:pt>
                <c:pt idx="4913">
                  <c:v>0.88178041543026675</c:v>
                </c:pt>
                <c:pt idx="4914">
                  <c:v>0.94391196834817015</c:v>
                </c:pt>
                <c:pt idx="4915">
                  <c:v>0.88306132542037541</c:v>
                </c:pt>
                <c:pt idx="4916">
                  <c:v>0.89602868447082085</c:v>
                </c:pt>
                <c:pt idx="4917">
                  <c:v>0.89238377843719086</c:v>
                </c:pt>
                <c:pt idx="4918">
                  <c:v>0.81283630069238344</c:v>
                </c:pt>
                <c:pt idx="4919">
                  <c:v>0.52763353115726996</c:v>
                </c:pt>
                <c:pt idx="4920">
                  <c:v>0.49139465875370925</c:v>
                </c:pt>
                <c:pt idx="4921">
                  <c:v>0.427299703264095</c:v>
                </c:pt>
                <c:pt idx="4922">
                  <c:v>0.41910979228486633</c:v>
                </c:pt>
                <c:pt idx="4923">
                  <c:v>0.97115479723046461</c:v>
                </c:pt>
                <c:pt idx="4924">
                  <c:v>0.88123639960435185</c:v>
                </c:pt>
                <c:pt idx="4925">
                  <c:v>1.0655402777777776</c:v>
                </c:pt>
                <c:pt idx="4926">
                  <c:v>0.84965875370919886</c:v>
                </c:pt>
                <c:pt idx="4927">
                  <c:v>0.66828882294757652</c:v>
                </c:pt>
                <c:pt idx="4928">
                  <c:v>0.63258160237388728</c:v>
                </c:pt>
                <c:pt idx="4929">
                  <c:v>0.56431256181998035</c:v>
                </c:pt>
                <c:pt idx="4930">
                  <c:v>0.63598664688427309</c:v>
                </c:pt>
                <c:pt idx="4931">
                  <c:v>0.68303165182987113</c:v>
                </c:pt>
                <c:pt idx="4932">
                  <c:v>0.79969831849653839</c:v>
                </c:pt>
                <c:pt idx="4933">
                  <c:v>0.77076162215628063</c:v>
                </c:pt>
                <c:pt idx="4934">
                  <c:v>0.70110781404549971</c:v>
                </c:pt>
                <c:pt idx="4935">
                  <c:v>0.7344658753709199</c:v>
                </c:pt>
                <c:pt idx="4936">
                  <c:v>0.80576162215628078</c:v>
                </c:pt>
                <c:pt idx="4937">
                  <c:v>0.87171364985163236</c:v>
                </c:pt>
                <c:pt idx="4938">
                  <c:v>0.82551928783382778</c:v>
                </c:pt>
                <c:pt idx="4939">
                  <c:v>0.87310583580613266</c:v>
                </c:pt>
                <c:pt idx="4940">
                  <c:v>1.0079277777777775</c:v>
                </c:pt>
                <c:pt idx="4941">
                  <c:v>0.86765578635014795</c:v>
                </c:pt>
                <c:pt idx="4942">
                  <c:v>0.84095450049456011</c:v>
                </c:pt>
                <c:pt idx="4943">
                  <c:v>0.85270029673590464</c:v>
                </c:pt>
                <c:pt idx="4944">
                  <c:v>0.75281899109792239</c:v>
                </c:pt>
                <c:pt idx="4945">
                  <c:v>0.72450544015825902</c:v>
                </c:pt>
                <c:pt idx="4946">
                  <c:v>0.75727002967359058</c:v>
                </c:pt>
                <c:pt idx="4947">
                  <c:v>0.78471562809099882</c:v>
                </c:pt>
                <c:pt idx="4948">
                  <c:v>0.87062314540059271</c:v>
                </c:pt>
                <c:pt idx="4949">
                  <c:v>1.0317874999999999</c:v>
                </c:pt>
                <c:pt idx="4950">
                  <c:v>0.90417903066270988</c:v>
                </c:pt>
                <c:pt idx="4951">
                  <c:v>0.86714144411473748</c:v>
                </c:pt>
                <c:pt idx="4952">
                  <c:v>0.79335311572700262</c:v>
                </c:pt>
                <c:pt idx="4953">
                  <c:v>0.70290801186943574</c:v>
                </c:pt>
                <c:pt idx="4954">
                  <c:v>0.76455489614243333</c:v>
                </c:pt>
                <c:pt idx="4955">
                  <c:v>0.62046488625123641</c:v>
                </c:pt>
                <c:pt idx="4956">
                  <c:v>0.67441641938674546</c:v>
                </c:pt>
                <c:pt idx="4957">
                  <c:v>0.73812067260138425</c:v>
                </c:pt>
                <c:pt idx="4958">
                  <c:v>0.80559841740850591</c:v>
                </c:pt>
                <c:pt idx="4959">
                  <c:v>0.92971068249258149</c:v>
                </c:pt>
                <c:pt idx="4960">
                  <c:v>0.9622700296735911</c:v>
                </c:pt>
                <c:pt idx="4961">
                  <c:v>0.81635756676557869</c:v>
                </c:pt>
                <c:pt idx="4962">
                  <c:v>0.77093471810088998</c:v>
                </c:pt>
                <c:pt idx="4963">
                  <c:v>0.8135509396636994</c:v>
                </c:pt>
                <c:pt idx="4964">
                  <c:v>0.80627596439169158</c:v>
                </c:pt>
                <c:pt idx="4965">
                  <c:v>0.92985905044510375</c:v>
                </c:pt>
                <c:pt idx="4966">
                  <c:v>0.83757418397626082</c:v>
                </c:pt>
                <c:pt idx="4967">
                  <c:v>0.82972304648862549</c:v>
                </c:pt>
                <c:pt idx="4968">
                  <c:v>0.76044015825914923</c:v>
                </c:pt>
                <c:pt idx="4969">
                  <c:v>0.77576656775469821</c:v>
                </c:pt>
                <c:pt idx="4970">
                  <c:v>0.72245301681503449</c:v>
                </c:pt>
                <c:pt idx="4971">
                  <c:v>0.7139886251236397</c:v>
                </c:pt>
                <c:pt idx="4972">
                  <c:v>0.77945103857566767</c:v>
                </c:pt>
                <c:pt idx="4973">
                  <c:v>0.71445351137487656</c:v>
                </c:pt>
                <c:pt idx="4974">
                  <c:v>1.0056</c:v>
                </c:pt>
                <c:pt idx="4975">
                  <c:v>0.79109792284866498</c:v>
                </c:pt>
                <c:pt idx="4976">
                  <c:v>0.84934223541048481</c:v>
                </c:pt>
                <c:pt idx="4977">
                  <c:v>0.83851632047477764</c:v>
                </c:pt>
                <c:pt idx="4978">
                  <c:v>0.97641938674579609</c:v>
                </c:pt>
                <c:pt idx="4979">
                  <c:v>1.0021083333333334</c:v>
                </c:pt>
                <c:pt idx="4980">
                  <c:v>1.0009444444444446</c:v>
                </c:pt>
                <c:pt idx="4981">
                  <c:v>0.8506577645895147</c:v>
                </c:pt>
                <c:pt idx="4982">
                  <c:v>0.56750741839762586</c:v>
                </c:pt>
                <c:pt idx="4983">
                  <c:v>0.34876360039564769</c:v>
                </c:pt>
                <c:pt idx="4984">
                  <c:v>0.5139465875370921</c:v>
                </c:pt>
                <c:pt idx="4985">
                  <c:v>0.75222551928783388</c:v>
                </c:pt>
                <c:pt idx="4986">
                  <c:v>0.7982492581602374</c:v>
                </c:pt>
                <c:pt idx="4987">
                  <c:v>0.78759643916913902</c:v>
                </c:pt>
                <c:pt idx="4988">
                  <c:v>0.7179376854599403</c:v>
                </c:pt>
                <c:pt idx="4989">
                  <c:v>0.83189910979228487</c:v>
                </c:pt>
                <c:pt idx="4990">
                  <c:v>0.77259643916913945</c:v>
                </c:pt>
                <c:pt idx="4991">
                  <c:v>0.82298466864490549</c:v>
                </c:pt>
                <c:pt idx="4992">
                  <c:v>0.74868941641938713</c:v>
                </c:pt>
                <c:pt idx="4993">
                  <c:v>0.51335311572700304</c:v>
                </c:pt>
                <c:pt idx="4994">
                  <c:v>0.54198813056379813</c:v>
                </c:pt>
                <c:pt idx="4995">
                  <c:v>0.56202522255192866</c:v>
                </c:pt>
                <c:pt idx="4996">
                  <c:v>0.52967359050445084</c:v>
                </c:pt>
                <c:pt idx="4997">
                  <c:v>0.49026706231453987</c:v>
                </c:pt>
                <c:pt idx="4998">
                  <c:v>0.38305885262116723</c:v>
                </c:pt>
                <c:pt idx="4999">
                  <c:v>0.39985163204747753</c:v>
                </c:pt>
                <c:pt idx="5000">
                  <c:v>0.61025964391691379</c:v>
                </c:pt>
                <c:pt idx="5001">
                  <c:v>0.70493323442136502</c:v>
                </c:pt>
                <c:pt idx="5002">
                  <c:v>0.67729970326409528</c:v>
                </c:pt>
                <c:pt idx="5003">
                  <c:v>0.71709198813056318</c:v>
                </c:pt>
                <c:pt idx="5004">
                  <c:v>0.68872403560830908</c:v>
                </c:pt>
                <c:pt idx="5005">
                  <c:v>0.6279673590504451</c:v>
                </c:pt>
                <c:pt idx="5006">
                  <c:v>0.62215628090999009</c:v>
                </c:pt>
                <c:pt idx="5007">
                  <c:v>0.63372898120672616</c:v>
                </c:pt>
                <c:pt idx="5008">
                  <c:v>0.71152571711177048</c:v>
                </c:pt>
                <c:pt idx="5009">
                  <c:v>0.79988130563798188</c:v>
                </c:pt>
                <c:pt idx="5010">
                  <c:v>0.72432739861523221</c:v>
                </c:pt>
                <c:pt idx="5011">
                  <c:v>0.77849901088031626</c:v>
                </c:pt>
                <c:pt idx="5012">
                  <c:v>0.77578635014836772</c:v>
                </c:pt>
                <c:pt idx="5013">
                  <c:v>0.90486646884272937</c:v>
                </c:pt>
                <c:pt idx="5014">
                  <c:v>0.79152324431256149</c:v>
                </c:pt>
                <c:pt idx="5015">
                  <c:v>0.52865479723046493</c:v>
                </c:pt>
                <c:pt idx="5016">
                  <c:v>0.3882171117705242</c:v>
                </c:pt>
                <c:pt idx="5017">
                  <c:v>0.41494559841740847</c:v>
                </c:pt>
                <c:pt idx="5018">
                  <c:v>0.39649357072205732</c:v>
                </c:pt>
                <c:pt idx="5019">
                  <c:v>0.67435459940652798</c:v>
                </c:pt>
                <c:pt idx="5020">
                  <c:v>0.80846191889218599</c:v>
                </c:pt>
                <c:pt idx="5021">
                  <c:v>0.28471810089020771</c:v>
                </c:pt>
                <c:pt idx="5022">
                  <c:v>0.31069732937685463</c:v>
                </c:pt>
                <c:pt idx="5023">
                  <c:v>0.51776706231454006</c:v>
                </c:pt>
                <c:pt idx="5024">
                  <c:v>0.65967359050445074</c:v>
                </c:pt>
                <c:pt idx="5025">
                  <c:v>0.68026706231454037</c:v>
                </c:pt>
                <c:pt idx="5026">
                  <c:v>0.69982195845697304</c:v>
                </c:pt>
                <c:pt idx="5027">
                  <c:v>0.74258160237388726</c:v>
                </c:pt>
                <c:pt idx="5028">
                  <c:v>0.44166666666666649</c:v>
                </c:pt>
                <c:pt idx="5029">
                  <c:v>0.57351632047477741</c:v>
                </c:pt>
                <c:pt idx="5030">
                  <c:v>0.66001978239366921</c:v>
                </c:pt>
                <c:pt idx="5031">
                  <c:v>0.61783382789317531</c:v>
                </c:pt>
                <c:pt idx="5032">
                  <c:v>0.73093471810088984</c:v>
                </c:pt>
                <c:pt idx="5033">
                  <c:v>0.64873887240356087</c:v>
                </c:pt>
                <c:pt idx="5034">
                  <c:v>0.79352373887240335</c:v>
                </c:pt>
                <c:pt idx="5035">
                  <c:v>0.74379080118694341</c:v>
                </c:pt>
                <c:pt idx="5036">
                  <c:v>0.94439910979228525</c:v>
                </c:pt>
                <c:pt idx="5037">
                  <c:v>1.099293055555556</c:v>
                </c:pt>
                <c:pt idx="5038">
                  <c:v>1.037091988130564</c:v>
                </c:pt>
                <c:pt idx="5039">
                  <c:v>0.73373639960435244</c:v>
                </c:pt>
                <c:pt idx="5040">
                  <c:v>0.842373887240356</c:v>
                </c:pt>
                <c:pt idx="5041">
                  <c:v>0.83141938674579607</c:v>
                </c:pt>
                <c:pt idx="5042">
                  <c:v>0.70849653808110769</c:v>
                </c:pt>
                <c:pt idx="5043">
                  <c:v>0.65222551928783368</c:v>
                </c:pt>
                <c:pt idx="5044">
                  <c:v>0.75971810089020797</c:v>
                </c:pt>
                <c:pt idx="5045">
                  <c:v>0.76020771513353103</c:v>
                </c:pt>
                <c:pt idx="5046">
                  <c:v>0.4901434223541048</c:v>
                </c:pt>
                <c:pt idx="5047">
                  <c:v>0.78635509396636971</c:v>
                </c:pt>
                <c:pt idx="5048">
                  <c:v>0.47323194856577644</c:v>
                </c:pt>
                <c:pt idx="5049">
                  <c:v>0.80468100890207728</c:v>
                </c:pt>
                <c:pt idx="5050">
                  <c:v>0.87456726013847674</c:v>
                </c:pt>
                <c:pt idx="5051">
                  <c:v>0.90688427299703211</c:v>
                </c:pt>
                <c:pt idx="5052">
                  <c:v>0.86253709198813022</c:v>
                </c:pt>
                <c:pt idx="5053">
                  <c:v>0.98639583333333314</c:v>
                </c:pt>
                <c:pt idx="5054">
                  <c:v>0.79072700296735898</c:v>
                </c:pt>
                <c:pt idx="5055">
                  <c:v>0.9811583333333338</c:v>
                </c:pt>
                <c:pt idx="5056">
                  <c:v>0.99978055555555567</c:v>
                </c:pt>
                <c:pt idx="5057">
                  <c:v>0.97824861111111139</c:v>
                </c:pt>
                <c:pt idx="5058">
                  <c:v>1.0835805555555555</c:v>
                </c:pt>
                <c:pt idx="5059">
                  <c:v>1.0859083333333337</c:v>
                </c:pt>
                <c:pt idx="5060">
                  <c:v>1.0568111111111109</c:v>
                </c:pt>
                <c:pt idx="5061">
                  <c:v>1.0451722222222226</c:v>
                </c:pt>
                <c:pt idx="5062">
                  <c:v>1.038188888888889</c:v>
                </c:pt>
                <c:pt idx="5063">
                  <c:v>0.73928288822947563</c:v>
                </c:pt>
                <c:pt idx="5064">
                  <c:v>0.93471810089020757</c:v>
                </c:pt>
                <c:pt idx="5065">
                  <c:v>0.98465000000000025</c:v>
                </c:pt>
                <c:pt idx="5066">
                  <c:v>0.68919881305637953</c:v>
                </c:pt>
                <c:pt idx="5067">
                  <c:v>0.88147873392680565</c:v>
                </c:pt>
                <c:pt idx="5068">
                  <c:v>0.93102373887240342</c:v>
                </c:pt>
                <c:pt idx="5069">
                  <c:v>0.89327398615232434</c:v>
                </c:pt>
                <c:pt idx="5070">
                  <c:v>0.92645895153313551</c:v>
                </c:pt>
                <c:pt idx="5071">
                  <c:v>0.97313798219584569</c:v>
                </c:pt>
                <c:pt idx="5072">
                  <c:v>0.62046488625123641</c:v>
                </c:pt>
                <c:pt idx="5073">
                  <c:v>0.73027695351137434</c:v>
                </c:pt>
                <c:pt idx="5074">
                  <c:v>0.82695845697329384</c:v>
                </c:pt>
                <c:pt idx="5075">
                  <c:v>0.82597922848664718</c:v>
                </c:pt>
                <c:pt idx="5076">
                  <c:v>0.89925816023738836</c:v>
                </c:pt>
                <c:pt idx="5077">
                  <c:v>0.97824925816023711</c:v>
                </c:pt>
                <c:pt idx="5078">
                  <c:v>0.77590257171117705</c:v>
                </c:pt>
                <c:pt idx="5079">
                  <c:v>0.59718100890207704</c:v>
                </c:pt>
                <c:pt idx="5080">
                  <c:v>0.8020573689416417</c:v>
                </c:pt>
                <c:pt idx="5081">
                  <c:v>0.64883531157270069</c:v>
                </c:pt>
                <c:pt idx="5082">
                  <c:v>0.79462166172106807</c:v>
                </c:pt>
                <c:pt idx="5083">
                  <c:v>0.7629080118694358</c:v>
                </c:pt>
                <c:pt idx="5084">
                  <c:v>0.8501112759643914</c:v>
                </c:pt>
                <c:pt idx="5085">
                  <c:v>0.81280909990108841</c:v>
                </c:pt>
                <c:pt idx="5086">
                  <c:v>0.92221562809099933</c:v>
                </c:pt>
                <c:pt idx="5087">
                  <c:v>0.81899109792284874</c:v>
                </c:pt>
                <c:pt idx="5088">
                  <c:v>0.36744807121661721</c:v>
                </c:pt>
                <c:pt idx="5089">
                  <c:v>0.34010633036597421</c:v>
                </c:pt>
                <c:pt idx="5090">
                  <c:v>0.56305637982195855</c:v>
                </c:pt>
                <c:pt idx="5091">
                  <c:v>0.59891196834816995</c:v>
                </c:pt>
                <c:pt idx="5092">
                  <c:v>0.60465875370919842</c:v>
                </c:pt>
                <c:pt idx="5093">
                  <c:v>0.74028189910979203</c:v>
                </c:pt>
                <c:pt idx="5094">
                  <c:v>1.0841624999999999</c:v>
                </c:pt>
                <c:pt idx="5095">
                  <c:v>1.0486638888888893</c:v>
                </c:pt>
                <c:pt idx="5096">
                  <c:v>0.46290801186943614</c:v>
                </c:pt>
                <c:pt idx="5097">
                  <c:v>0.51063303659742831</c:v>
                </c:pt>
                <c:pt idx="5098">
                  <c:v>0.29193620178041546</c:v>
                </c:pt>
                <c:pt idx="5099">
                  <c:v>0.41879821958456964</c:v>
                </c:pt>
                <c:pt idx="5100">
                  <c:v>0.37385756676557891</c:v>
                </c:pt>
                <c:pt idx="5101">
                  <c:v>0.35592977250247276</c:v>
                </c:pt>
                <c:pt idx="5102">
                  <c:v>0.23995548961424315</c:v>
                </c:pt>
                <c:pt idx="5103">
                  <c:v>0.13752225519287833</c:v>
                </c:pt>
                <c:pt idx="5104">
                  <c:v>0.21012858555885267</c:v>
                </c:pt>
                <c:pt idx="5105">
                  <c:v>0.43795994065281929</c:v>
                </c:pt>
                <c:pt idx="5106">
                  <c:v>0.95093471810089025</c:v>
                </c:pt>
                <c:pt idx="5107">
                  <c:v>0.35509396636993057</c:v>
                </c:pt>
                <c:pt idx="5108">
                  <c:v>1.0515736111111116</c:v>
                </c:pt>
                <c:pt idx="5109">
                  <c:v>1.0911458333333335</c:v>
                </c:pt>
                <c:pt idx="5110">
                  <c:v>1.045222551928783</c:v>
                </c:pt>
                <c:pt idx="5111">
                  <c:v>0.97920623145400598</c:v>
                </c:pt>
                <c:pt idx="5112">
                  <c:v>0.59975272007912961</c:v>
                </c:pt>
                <c:pt idx="5113">
                  <c:v>0.92664935707220575</c:v>
                </c:pt>
                <c:pt idx="5114">
                  <c:v>1.0248763600395649</c:v>
                </c:pt>
                <c:pt idx="5115">
                  <c:v>1.0381888888888888</c:v>
                </c:pt>
                <c:pt idx="5116">
                  <c:v>1.0742694444444447</c:v>
                </c:pt>
                <c:pt idx="5117">
                  <c:v>1.1231527777777779</c:v>
                </c:pt>
                <c:pt idx="5118">
                  <c:v>1.1219888888888887</c:v>
                </c:pt>
                <c:pt idx="5119">
                  <c:v>1.2028791666666663</c:v>
                </c:pt>
                <c:pt idx="5120">
                  <c:v>1.3006458333333335</c:v>
                </c:pt>
                <c:pt idx="5121">
                  <c:v>1.3373083333333335</c:v>
                </c:pt>
                <c:pt idx="5122">
                  <c:v>1.3192680555555558</c:v>
                </c:pt>
                <c:pt idx="5123">
                  <c:v>1.3274152777777781</c:v>
                </c:pt>
                <c:pt idx="5124">
                  <c:v>1.2983180555555558</c:v>
                </c:pt>
                <c:pt idx="5125">
                  <c:v>1.269220833333333</c:v>
                </c:pt>
                <c:pt idx="5126">
                  <c:v>1.2488527777777778</c:v>
                </c:pt>
                <c:pt idx="5127">
                  <c:v>1.2552541666666668</c:v>
                </c:pt>
                <c:pt idx="5128">
                  <c:v>1.2031454005934719</c:v>
                </c:pt>
                <c:pt idx="5129">
                  <c:v>1.2150999999999998</c:v>
                </c:pt>
                <c:pt idx="5130">
                  <c:v>1.2436152777777782</c:v>
                </c:pt>
                <c:pt idx="5131">
                  <c:v>1.2581638888888889</c:v>
                </c:pt>
                <c:pt idx="5132">
                  <c:v>1.213354166666667</c:v>
                </c:pt>
                <c:pt idx="5133">
                  <c:v>1.2313944444444449</c:v>
                </c:pt>
                <c:pt idx="5134">
                  <c:v>1.0526483679525218</c:v>
                </c:pt>
                <c:pt idx="5135">
                  <c:v>1.244779166666667</c:v>
                </c:pt>
                <c:pt idx="5136">
                  <c:v>1.1888872403560826</c:v>
                </c:pt>
                <c:pt idx="5137">
                  <c:v>0.98586547972304639</c:v>
                </c:pt>
                <c:pt idx="5138">
                  <c:v>1.2511805555555557</c:v>
                </c:pt>
                <c:pt idx="5139">
                  <c:v>1.2389597222222228</c:v>
                </c:pt>
                <c:pt idx="5140">
                  <c:v>1.2668930555555558</c:v>
                </c:pt>
                <c:pt idx="5141">
                  <c:v>1.2855152777777781</c:v>
                </c:pt>
                <c:pt idx="5142">
                  <c:v>1.2657291666666668</c:v>
                </c:pt>
                <c:pt idx="5143">
                  <c:v>1.2919166666666666</c:v>
                </c:pt>
                <c:pt idx="5144">
                  <c:v>1.2942444444444452</c:v>
                </c:pt>
                <c:pt idx="5145">
                  <c:v>1.2884249999999997</c:v>
                </c:pt>
                <c:pt idx="5146">
                  <c:v>1.2535083333333334</c:v>
                </c:pt>
                <c:pt idx="5147">
                  <c:v>1.2523444444444447</c:v>
                </c:pt>
                <c:pt idx="5148">
                  <c:v>0.81139960435212655</c:v>
                </c:pt>
                <c:pt idx="5149">
                  <c:v>0.91315034619188917</c:v>
                </c:pt>
                <c:pt idx="5150">
                  <c:v>0.7292581602373891</c:v>
                </c:pt>
                <c:pt idx="5151">
                  <c:v>1.1790194444444448</c:v>
                </c:pt>
                <c:pt idx="5152">
                  <c:v>0.65677794263105849</c:v>
                </c:pt>
                <c:pt idx="5153">
                  <c:v>0.74566518298714113</c:v>
                </c:pt>
                <c:pt idx="5154">
                  <c:v>0.73390949554896145</c:v>
                </c:pt>
                <c:pt idx="5155">
                  <c:v>1.1842569444444446</c:v>
                </c:pt>
                <c:pt idx="5156">
                  <c:v>1.2011333333333334</c:v>
                </c:pt>
                <c:pt idx="5157">
                  <c:v>1.2249930555555555</c:v>
                </c:pt>
                <c:pt idx="5158">
                  <c:v>1.2738763888888891</c:v>
                </c:pt>
                <c:pt idx="5159">
                  <c:v>1.2634013888888886</c:v>
                </c:pt>
                <c:pt idx="5160">
                  <c:v>1.2890069444444445</c:v>
                </c:pt>
                <c:pt idx="5161">
                  <c:v>1.3262513888888894</c:v>
                </c:pt>
                <c:pt idx="5162">
                  <c:v>1.3658236111111113</c:v>
                </c:pt>
                <c:pt idx="5163">
                  <c:v>1.4042319444444442</c:v>
                </c:pt>
                <c:pt idx="5164">
                  <c:v>1.4472958333333339</c:v>
                </c:pt>
                <c:pt idx="5165">
                  <c:v>1.4688277777777781</c:v>
                </c:pt>
                <c:pt idx="5166">
                  <c:v>1.4804666666666666</c:v>
                </c:pt>
                <c:pt idx="5167">
                  <c:v>1.4740652777777776</c:v>
                </c:pt>
                <c:pt idx="5168">
                  <c:v>1.4560250000000003</c:v>
                </c:pt>
                <c:pt idx="5169">
                  <c:v>1.3512750000000004</c:v>
                </c:pt>
                <c:pt idx="5170">
                  <c:v>1.3064652777777781</c:v>
                </c:pt>
                <c:pt idx="5171">
                  <c:v>1.2622374999999999</c:v>
                </c:pt>
                <c:pt idx="5172">
                  <c:v>1.1668348170128591</c:v>
                </c:pt>
                <c:pt idx="5173">
                  <c:v>1.1291172106824932</c:v>
                </c:pt>
                <c:pt idx="5174">
                  <c:v>1.1417359050445102</c:v>
                </c:pt>
                <c:pt idx="5175">
                  <c:v>1.0841691394658752</c:v>
                </c:pt>
                <c:pt idx="5176">
                  <c:v>1.1790194444444448</c:v>
                </c:pt>
                <c:pt idx="5177">
                  <c:v>1.1388652777777775</c:v>
                </c:pt>
                <c:pt idx="5178">
                  <c:v>1.2017152777777782</c:v>
                </c:pt>
                <c:pt idx="5179">
                  <c:v>1.2168458333333334</c:v>
                </c:pt>
                <c:pt idx="5180">
                  <c:v>1.200551388888889</c:v>
                </c:pt>
                <c:pt idx="5181">
                  <c:v>1.2564180555555557</c:v>
                </c:pt>
                <c:pt idx="5182">
                  <c:v>1.3018097222222227</c:v>
                </c:pt>
                <c:pt idx="5183">
                  <c:v>1.2855152777777781</c:v>
                </c:pt>
                <c:pt idx="5184">
                  <c:v>1.2668930555555555</c:v>
                </c:pt>
                <c:pt idx="5185">
                  <c:v>1.2831875000000004</c:v>
                </c:pt>
                <c:pt idx="5186">
                  <c:v>1.3140305555555551</c:v>
                </c:pt>
                <c:pt idx="5187">
                  <c:v>1.3413819444444448</c:v>
                </c:pt>
                <c:pt idx="5188">
                  <c:v>1.3995763888888895</c:v>
                </c:pt>
                <c:pt idx="5189">
                  <c:v>1.4216902777777785</c:v>
                </c:pt>
                <c:pt idx="5190">
                  <c:v>1.4304194444444449</c:v>
                </c:pt>
                <c:pt idx="5191">
                  <c:v>1.4455500000000003</c:v>
                </c:pt>
                <c:pt idx="5192">
                  <c:v>1.3105388888888891</c:v>
                </c:pt>
                <c:pt idx="5193">
                  <c:v>1.2116083333333332</c:v>
                </c:pt>
                <c:pt idx="5194">
                  <c:v>1.1685444444444444</c:v>
                </c:pt>
                <c:pt idx="5195">
                  <c:v>1.1064465875370917</c:v>
                </c:pt>
                <c:pt idx="5196">
                  <c:v>1.0312240356083084</c:v>
                </c:pt>
                <c:pt idx="5197">
                  <c:v>0.66946834817012846</c:v>
                </c:pt>
                <c:pt idx="5198">
                  <c:v>0.67046488625123668</c:v>
                </c:pt>
                <c:pt idx="5199">
                  <c:v>0.59243323442136497</c:v>
                </c:pt>
                <c:pt idx="5200">
                  <c:v>0.62002967359050443</c:v>
                </c:pt>
                <c:pt idx="5201">
                  <c:v>0.61765084075173071</c:v>
                </c:pt>
                <c:pt idx="5202">
                  <c:v>0.44979723046488629</c:v>
                </c:pt>
                <c:pt idx="5203">
                  <c:v>0.47764589515331318</c:v>
                </c:pt>
                <c:pt idx="5204">
                  <c:v>0.65357566765578634</c:v>
                </c:pt>
                <c:pt idx="5205">
                  <c:v>0.8177398615232444</c:v>
                </c:pt>
                <c:pt idx="5206">
                  <c:v>0.8435311572700297</c:v>
                </c:pt>
                <c:pt idx="5207">
                  <c:v>0.87572700296735928</c:v>
                </c:pt>
                <c:pt idx="5208">
                  <c:v>0.71243323442136486</c:v>
                </c:pt>
                <c:pt idx="5209">
                  <c:v>0.58063056379821987</c:v>
                </c:pt>
                <c:pt idx="5210">
                  <c:v>0.70808605341246278</c:v>
                </c:pt>
                <c:pt idx="5211">
                  <c:v>0.99021760633036582</c:v>
                </c:pt>
                <c:pt idx="5212">
                  <c:v>0.99856083086053371</c:v>
                </c:pt>
                <c:pt idx="5213">
                  <c:v>1.1202430555555556</c:v>
                </c:pt>
                <c:pt idx="5214">
                  <c:v>1.1813472222222225</c:v>
                </c:pt>
                <c:pt idx="5215">
                  <c:v>1.1988055555555561</c:v>
                </c:pt>
                <c:pt idx="5216">
                  <c:v>1.0533432245301679</c:v>
                </c:pt>
                <c:pt idx="5217">
                  <c:v>0.75647873392680476</c:v>
                </c:pt>
                <c:pt idx="5218">
                  <c:v>0.65587537091988135</c:v>
                </c:pt>
                <c:pt idx="5219">
                  <c:v>0.88127843719089971</c:v>
                </c:pt>
                <c:pt idx="5220">
                  <c:v>0.85522749752720073</c:v>
                </c:pt>
                <c:pt idx="5221">
                  <c:v>0.77832096933728978</c:v>
                </c:pt>
                <c:pt idx="5222">
                  <c:v>0.5599480712166176</c:v>
                </c:pt>
                <c:pt idx="5223">
                  <c:v>0.62277448071216601</c:v>
                </c:pt>
                <c:pt idx="5224">
                  <c:v>0.87676557863501503</c:v>
                </c:pt>
                <c:pt idx="5225">
                  <c:v>0.97989614243323375</c:v>
                </c:pt>
                <c:pt idx="5226">
                  <c:v>0.90649851632047451</c:v>
                </c:pt>
                <c:pt idx="5227">
                  <c:v>0.80249010880316496</c:v>
                </c:pt>
                <c:pt idx="5228">
                  <c:v>0.81682739861523213</c:v>
                </c:pt>
                <c:pt idx="5229">
                  <c:v>0.95272007912957468</c:v>
                </c:pt>
                <c:pt idx="5230">
                  <c:v>0.86248021760632987</c:v>
                </c:pt>
                <c:pt idx="5231">
                  <c:v>0.94554154302670612</c:v>
                </c:pt>
                <c:pt idx="5232">
                  <c:v>0.63427299703264062</c:v>
                </c:pt>
                <c:pt idx="5233">
                  <c:v>0.95927299703264102</c:v>
                </c:pt>
                <c:pt idx="5234">
                  <c:v>1.1464305555555554</c:v>
                </c:pt>
                <c:pt idx="5235">
                  <c:v>1.1551597222222223</c:v>
                </c:pt>
                <c:pt idx="5236">
                  <c:v>1.1563236111111113</c:v>
                </c:pt>
                <c:pt idx="5237">
                  <c:v>1.2284847222222222</c:v>
                </c:pt>
                <c:pt idx="5238">
                  <c:v>1.2634013888888886</c:v>
                </c:pt>
                <c:pt idx="5239">
                  <c:v>1.2447791666666672</c:v>
                </c:pt>
                <c:pt idx="5240">
                  <c:v>1.2185916666666672</c:v>
                </c:pt>
                <c:pt idx="5241">
                  <c:v>0.96869683481701274</c:v>
                </c:pt>
                <c:pt idx="5242">
                  <c:v>1.1778555555555554</c:v>
                </c:pt>
                <c:pt idx="5243">
                  <c:v>1.1456973293768544</c:v>
                </c:pt>
                <c:pt idx="5244">
                  <c:v>1.0645103857566767</c:v>
                </c:pt>
                <c:pt idx="5245">
                  <c:v>0.90166913946587535</c:v>
                </c:pt>
                <c:pt idx="5246">
                  <c:v>0.96664193867457981</c:v>
                </c:pt>
                <c:pt idx="5247">
                  <c:v>0.95033135509396638</c:v>
                </c:pt>
                <c:pt idx="5248">
                  <c:v>0.95661721068249228</c:v>
                </c:pt>
                <c:pt idx="5249">
                  <c:v>0.98711671612265095</c:v>
                </c:pt>
                <c:pt idx="5250">
                  <c:v>1.070252225519287</c:v>
                </c:pt>
                <c:pt idx="5251">
                  <c:v>0.85771513353115714</c:v>
                </c:pt>
                <c:pt idx="5252">
                  <c:v>0.81275964391691402</c:v>
                </c:pt>
                <c:pt idx="5253">
                  <c:v>1.0124406528189909</c:v>
                </c:pt>
                <c:pt idx="5254">
                  <c:v>0.95431008902077141</c:v>
                </c:pt>
                <c:pt idx="5255">
                  <c:v>0.91836053412462915</c:v>
                </c:pt>
                <c:pt idx="5256">
                  <c:v>0.91675074183976291</c:v>
                </c:pt>
                <c:pt idx="5257">
                  <c:v>1.0783430555555553</c:v>
                </c:pt>
                <c:pt idx="5258">
                  <c:v>0.75323936696340232</c:v>
                </c:pt>
                <c:pt idx="5259">
                  <c:v>1.0523862512363986</c:v>
                </c:pt>
                <c:pt idx="5260">
                  <c:v>0.872636003956478</c:v>
                </c:pt>
                <c:pt idx="5261">
                  <c:v>1.0435756676557859</c:v>
                </c:pt>
                <c:pt idx="5262">
                  <c:v>1.113259722222222</c:v>
                </c:pt>
                <c:pt idx="5263">
                  <c:v>1.0998749999999999</c:v>
                </c:pt>
                <c:pt idx="5264">
                  <c:v>1.0431454005934717</c:v>
                </c:pt>
                <c:pt idx="5265">
                  <c:v>1.1470125000000004</c:v>
                </c:pt>
                <c:pt idx="5266">
                  <c:v>1.1679624999999996</c:v>
                </c:pt>
                <c:pt idx="5267">
                  <c:v>1.1430044510385751</c:v>
                </c:pt>
                <c:pt idx="5268">
                  <c:v>1.1813472222222221</c:v>
                </c:pt>
                <c:pt idx="5269">
                  <c:v>1.1685444444444444</c:v>
                </c:pt>
                <c:pt idx="5270">
                  <c:v>1.1999694444444449</c:v>
                </c:pt>
                <c:pt idx="5271">
                  <c:v>1.2139361111111111</c:v>
                </c:pt>
                <c:pt idx="5272">
                  <c:v>1.2540902777777778</c:v>
                </c:pt>
                <c:pt idx="5273">
                  <c:v>1.2080118694362016</c:v>
                </c:pt>
                <c:pt idx="5274">
                  <c:v>1.0005885262116712</c:v>
                </c:pt>
                <c:pt idx="5275">
                  <c:v>1.1895276953511371</c:v>
                </c:pt>
                <c:pt idx="5276">
                  <c:v>1.2046250000000003</c:v>
                </c:pt>
                <c:pt idx="5277">
                  <c:v>1.1941499999999998</c:v>
                </c:pt>
                <c:pt idx="5278">
                  <c:v>1.2110263888888888</c:v>
                </c:pt>
                <c:pt idx="5279">
                  <c:v>1.1454500494559843</c:v>
                </c:pt>
                <c:pt idx="5280">
                  <c:v>0.86612759643916903</c:v>
                </c:pt>
                <c:pt idx="5281">
                  <c:v>0.83347428288822933</c:v>
                </c:pt>
                <c:pt idx="5282">
                  <c:v>0.89495548961424298</c:v>
                </c:pt>
                <c:pt idx="5283">
                  <c:v>0.92564292779426283</c:v>
                </c:pt>
                <c:pt idx="5284">
                  <c:v>0.77833580613254172</c:v>
                </c:pt>
                <c:pt idx="5285">
                  <c:v>0.90691641938674605</c:v>
                </c:pt>
                <c:pt idx="5286">
                  <c:v>0.91231454005934753</c:v>
                </c:pt>
                <c:pt idx="5287">
                  <c:v>0.79992087042532101</c:v>
                </c:pt>
                <c:pt idx="5288">
                  <c:v>0.86384520276953503</c:v>
                </c:pt>
                <c:pt idx="5289">
                  <c:v>0.94391196834816959</c:v>
                </c:pt>
                <c:pt idx="5290">
                  <c:v>0.85948565776458896</c:v>
                </c:pt>
                <c:pt idx="5291">
                  <c:v>1.0637166172106827</c:v>
                </c:pt>
                <c:pt idx="5292">
                  <c:v>0.76356083086053439</c:v>
                </c:pt>
                <c:pt idx="5293">
                  <c:v>0.6555489614243325</c:v>
                </c:pt>
                <c:pt idx="5294">
                  <c:v>0.5977645895153314</c:v>
                </c:pt>
                <c:pt idx="5295">
                  <c:v>0.76424332344213619</c:v>
                </c:pt>
                <c:pt idx="5296">
                  <c:v>0.891953511374876</c:v>
                </c:pt>
                <c:pt idx="5297">
                  <c:v>0.96780415430267042</c:v>
                </c:pt>
                <c:pt idx="5298">
                  <c:v>1.0390430267062314</c:v>
                </c:pt>
                <c:pt idx="5299">
                  <c:v>1.0476013847675567</c:v>
                </c:pt>
                <c:pt idx="5300">
                  <c:v>1.091145833333333</c:v>
                </c:pt>
                <c:pt idx="5301">
                  <c:v>1.0917277777777779</c:v>
                </c:pt>
                <c:pt idx="5302">
                  <c:v>1.1423569444444448</c:v>
                </c:pt>
                <c:pt idx="5303">
                  <c:v>1.1278083333333331</c:v>
                </c:pt>
                <c:pt idx="5304">
                  <c:v>1.1068583333333339</c:v>
                </c:pt>
                <c:pt idx="5305">
                  <c:v>0.43141444114737887</c:v>
                </c:pt>
                <c:pt idx="5306">
                  <c:v>0.4389317507418396</c:v>
                </c:pt>
                <c:pt idx="5307">
                  <c:v>0.66920623145400571</c:v>
                </c:pt>
                <c:pt idx="5308">
                  <c:v>1.0317062314540058</c:v>
                </c:pt>
                <c:pt idx="5309">
                  <c:v>1.0474999999999999</c:v>
                </c:pt>
                <c:pt idx="5310">
                  <c:v>1.1062763888888891</c:v>
                </c:pt>
                <c:pt idx="5311">
                  <c:v>1.1027847222222225</c:v>
                </c:pt>
                <c:pt idx="5312">
                  <c:v>1.1499222222222223</c:v>
                </c:pt>
                <c:pt idx="5313">
                  <c:v>1.098129166666667</c:v>
                </c:pt>
                <c:pt idx="5314">
                  <c:v>1.0783430555555553</c:v>
                </c:pt>
                <c:pt idx="5315">
                  <c:v>0.76603610286844648</c:v>
                </c:pt>
                <c:pt idx="5316">
                  <c:v>0.61565776458951527</c:v>
                </c:pt>
                <c:pt idx="5317">
                  <c:v>0.60145895153313567</c:v>
                </c:pt>
                <c:pt idx="5318">
                  <c:v>0.52489614243323446</c:v>
                </c:pt>
                <c:pt idx="5319">
                  <c:v>0.43252225519287829</c:v>
                </c:pt>
                <c:pt idx="5320">
                  <c:v>0.46294510385756654</c:v>
                </c:pt>
                <c:pt idx="5321">
                  <c:v>0.51201780415430298</c:v>
                </c:pt>
                <c:pt idx="5322">
                  <c:v>0.49191394658753684</c:v>
                </c:pt>
                <c:pt idx="5323">
                  <c:v>0.58785361028684457</c:v>
                </c:pt>
                <c:pt idx="5324">
                  <c:v>0.77687438180019786</c:v>
                </c:pt>
                <c:pt idx="5325">
                  <c:v>0.89679525222551881</c:v>
                </c:pt>
                <c:pt idx="5326">
                  <c:v>1.1024629080118697</c:v>
                </c:pt>
                <c:pt idx="5327">
                  <c:v>0.74000000000000044</c:v>
                </c:pt>
                <c:pt idx="5328">
                  <c:v>0.50772007912957462</c:v>
                </c:pt>
                <c:pt idx="5329">
                  <c:v>0.61024727992087069</c:v>
                </c:pt>
                <c:pt idx="5330">
                  <c:v>0.79347181008902068</c:v>
                </c:pt>
                <c:pt idx="5331">
                  <c:v>1.0424777448071212</c:v>
                </c:pt>
                <c:pt idx="5332">
                  <c:v>1.0791518298714144</c:v>
                </c:pt>
                <c:pt idx="5333">
                  <c:v>1.1592333333333331</c:v>
                </c:pt>
                <c:pt idx="5334">
                  <c:v>1.1918222222222226</c:v>
                </c:pt>
                <c:pt idx="5335">
                  <c:v>1.1825111111111106</c:v>
                </c:pt>
                <c:pt idx="5336">
                  <c:v>1.149020771513354</c:v>
                </c:pt>
                <c:pt idx="5337">
                  <c:v>0.95138724035608324</c:v>
                </c:pt>
                <c:pt idx="5338">
                  <c:v>0.80094955489614228</c:v>
                </c:pt>
                <c:pt idx="5339">
                  <c:v>0.7496612265084075</c:v>
                </c:pt>
                <c:pt idx="5340">
                  <c:v>0.79114985163204721</c:v>
                </c:pt>
                <c:pt idx="5341">
                  <c:v>0.80340257171117646</c:v>
                </c:pt>
                <c:pt idx="5342">
                  <c:v>0.78243570722057387</c:v>
                </c:pt>
                <c:pt idx="5343">
                  <c:v>0.90508160237388735</c:v>
                </c:pt>
                <c:pt idx="5344">
                  <c:v>0.95664688427299682</c:v>
                </c:pt>
                <c:pt idx="5345">
                  <c:v>1.021780415430267</c:v>
                </c:pt>
                <c:pt idx="5346">
                  <c:v>0.96078635014836788</c:v>
                </c:pt>
                <c:pt idx="5347">
                  <c:v>0.96480217606330321</c:v>
                </c:pt>
                <c:pt idx="5348">
                  <c:v>1.0239169139465878</c:v>
                </c:pt>
                <c:pt idx="5349">
                  <c:v>0.92439169139465904</c:v>
                </c:pt>
                <c:pt idx="5350">
                  <c:v>1.098442136498516</c:v>
                </c:pt>
                <c:pt idx="5351">
                  <c:v>1.1505959446092975</c:v>
                </c:pt>
                <c:pt idx="5352">
                  <c:v>0.97617210682492561</c:v>
                </c:pt>
                <c:pt idx="5353">
                  <c:v>0.98638724035608261</c:v>
                </c:pt>
                <c:pt idx="5354">
                  <c:v>1.0923046488625119</c:v>
                </c:pt>
                <c:pt idx="5355">
                  <c:v>1.1569055555555559</c:v>
                </c:pt>
                <c:pt idx="5356">
                  <c:v>1.1603972222222221</c:v>
                </c:pt>
                <c:pt idx="5357">
                  <c:v>1.2040430555555559</c:v>
                </c:pt>
                <c:pt idx="5358">
                  <c:v>1.2343041666666672</c:v>
                </c:pt>
                <c:pt idx="5359">
                  <c:v>1.2616555555555553</c:v>
                </c:pt>
                <c:pt idx="5360">
                  <c:v>1.2517625000000006</c:v>
                </c:pt>
                <c:pt idx="5361">
                  <c:v>1.2034611111111118</c:v>
                </c:pt>
                <c:pt idx="5362">
                  <c:v>1.1743638888888885</c:v>
                </c:pt>
                <c:pt idx="5363">
                  <c:v>0.99536102868447085</c:v>
                </c:pt>
                <c:pt idx="5364">
                  <c:v>0.99149109792284917</c:v>
                </c:pt>
                <c:pt idx="5365">
                  <c:v>1.1115138888888891</c:v>
                </c:pt>
                <c:pt idx="5366">
                  <c:v>0.86631058358061297</c:v>
                </c:pt>
                <c:pt idx="5367">
                  <c:v>0.57028931750741874</c:v>
                </c:pt>
                <c:pt idx="5368">
                  <c:v>0.62925816023738834</c:v>
                </c:pt>
                <c:pt idx="5369">
                  <c:v>0.50848664688427281</c:v>
                </c:pt>
                <c:pt idx="5370">
                  <c:v>0.48866716122650816</c:v>
                </c:pt>
                <c:pt idx="5371">
                  <c:v>0.50347181008902064</c:v>
                </c:pt>
                <c:pt idx="5372">
                  <c:v>0.79687438180019743</c:v>
                </c:pt>
                <c:pt idx="5373">
                  <c:v>1.0065281899109793</c:v>
                </c:pt>
                <c:pt idx="5374">
                  <c:v>1.0059643916913943</c:v>
                </c:pt>
                <c:pt idx="5375">
                  <c:v>0.96405044510385796</c:v>
                </c:pt>
                <c:pt idx="5376">
                  <c:v>0.62964391691394694</c:v>
                </c:pt>
                <c:pt idx="5377">
                  <c:v>0.51356083086053372</c:v>
                </c:pt>
                <c:pt idx="5378">
                  <c:v>0.51596439169139441</c:v>
                </c:pt>
                <c:pt idx="5379">
                  <c:v>0.95555143422354061</c:v>
                </c:pt>
                <c:pt idx="5380">
                  <c:v>1.0784569732937679</c:v>
                </c:pt>
                <c:pt idx="5381">
                  <c:v>1.1627250000000005</c:v>
                </c:pt>
                <c:pt idx="5382">
                  <c:v>1.2145180555555555</c:v>
                </c:pt>
                <c:pt idx="5383">
                  <c:v>1.2494347222222226</c:v>
                </c:pt>
                <c:pt idx="5384">
                  <c:v>1.1877486111111113</c:v>
                </c:pt>
                <c:pt idx="5385">
                  <c:v>1.1499222222222227</c:v>
                </c:pt>
                <c:pt idx="5386">
                  <c:v>1.1163081107814046</c:v>
                </c:pt>
                <c:pt idx="5387">
                  <c:v>1.0899819444444443</c:v>
                </c:pt>
                <c:pt idx="5388">
                  <c:v>0.99048219584569774</c:v>
                </c:pt>
                <c:pt idx="5389">
                  <c:v>0.8583976261127596</c:v>
                </c:pt>
                <c:pt idx="5390">
                  <c:v>0.85590751730959425</c:v>
                </c:pt>
                <c:pt idx="5391">
                  <c:v>0.6503857566765574</c:v>
                </c:pt>
                <c:pt idx="5392">
                  <c:v>0.55137487636003946</c:v>
                </c:pt>
                <c:pt idx="5393">
                  <c:v>0.40518298714144441</c:v>
                </c:pt>
                <c:pt idx="5394">
                  <c:v>0.3912166172106824</c:v>
                </c:pt>
                <c:pt idx="5395">
                  <c:v>0.37725519287833853</c:v>
                </c:pt>
                <c:pt idx="5396">
                  <c:v>0.51942631058358035</c:v>
                </c:pt>
                <c:pt idx="5397">
                  <c:v>0.66375370919881305</c:v>
                </c:pt>
                <c:pt idx="5398">
                  <c:v>0.69945845697329345</c:v>
                </c:pt>
                <c:pt idx="5399">
                  <c:v>0.65143422354104841</c:v>
                </c:pt>
                <c:pt idx="5400">
                  <c:v>0.68011869436201777</c:v>
                </c:pt>
                <c:pt idx="5401">
                  <c:v>0.44113501483679496</c:v>
                </c:pt>
                <c:pt idx="5402">
                  <c:v>0.25733432245301696</c:v>
                </c:pt>
                <c:pt idx="5403">
                  <c:v>0.30019535113748785</c:v>
                </c:pt>
                <c:pt idx="5404">
                  <c:v>0.34686449060336272</c:v>
                </c:pt>
                <c:pt idx="5405">
                  <c:v>0.39267062314540069</c:v>
                </c:pt>
                <c:pt idx="5406">
                  <c:v>0.42121661721068232</c:v>
                </c:pt>
                <c:pt idx="5407">
                  <c:v>0.40760385756676543</c:v>
                </c:pt>
                <c:pt idx="5408">
                  <c:v>0.75883283877349161</c:v>
                </c:pt>
                <c:pt idx="5409">
                  <c:v>0.56565776458951555</c:v>
                </c:pt>
                <c:pt idx="5410">
                  <c:v>0.57675568743818006</c:v>
                </c:pt>
                <c:pt idx="5411">
                  <c:v>0.5017804154302673</c:v>
                </c:pt>
                <c:pt idx="5412">
                  <c:v>0.70698318496538082</c:v>
                </c:pt>
                <c:pt idx="5413">
                  <c:v>0.62783382789317488</c:v>
                </c:pt>
                <c:pt idx="5414">
                  <c:v>0.68019287833827857</c:v>
                </c:pt>
                <c:pt idx="5415">
                  <c:v>0.72896142433234434</c:v>
                </c:pt>
                <c:pt idx="5416">
                  <c:v>0.80152077151335288</c:v>
                </c:pt>
                <c:pt idx="5417">
                  <c:v>0.95012116716122696</c:v>
                </c:pt>
                <c:pt idx="5418">
                  <c:v>0.72965875370919875</c:v>
                </c:pt>
                <c:pt idx="5419">
                  <c:v>0.98977992087042543</c:v>
                </c:pt>
                <c:pt idx="5420">
                  <c:v>0.89996043521266123</c:v>
                </c:pt>
                <c:pt idx="5421">
                  <c:v>0.98349901088031666</c:v>
                </c:pt>
                <c:pt idx="5422">
                  <c:v>1.1033666666666668</c:v>
                </c:pt>
                <c:pt idx="5423">
                  <c:v>1.0632124999999999</c:v>
                </c:pt>
                <c:pt idx="5424">
                  <c:v>1.0591388888888891</c:v>
                </c:pt>
                <c:pt idx="5425">
                  <c:v>1.0341152777777778</c:v>
                </c:pt>
                <c:pt idx="5426">
                  <c:v>1.0248041666666667</c:v>
                </c:pt>
                <c:pt idx="5427">
                  <c:v>1.0050180555555555</c:v>
                </c:pt>
                <c:pt idx="5428">
                  <c:v>0.97592083333333324</c:v>
                </c:pt>
                <c:pt idx="5429">
                  <c:v>1.044590277777778</c:v>
                </c:pt>
                <c:pt idx="5430">
                  <c:v>1.0870722222222222</c:v>
                </c:pt>
                <c:pt idx="5431">
                  <c:v>1.1184972222222223</c:v>
                </c:pt>
                <c:pt idx="5432">
                  <c:v>1.1173333333333337</c:v>
                </c:pt>
                <c:pt idx="5433">
                  <c:v>1.0696138888888891</c:v>
                </c:pt>
                <c:pt idx="5434">
                  <c:v>1.0707777777777774</c:v>
                </c:pt>
                <c:pt idx="5435">
                  <c:v>1.1400291666666669</c:v>
                </c:pt>
                <c:pt idx="5436">
                  <c:v>0.86515331355093938</c:v>
                </c:pt>
                <c:pt idx="5437">
                  <c:v>1.0249258160237389</c:v>
                </c:pt>
                <c:pt idx="5438">
                  <c:v>1.0277868447082092</c:v>
                </c:pt>
                <c:pt idx="5439">
                  <c:v>0.9924233432245303</c:v>
                </c:pt>
                <c:pt idx="5440">
                  <c:v>1.0480819444444445</c:v>
                </c:pt>
                <c:pt idx="5441">
                  <c:v>1.0329513888888888</c:v>
                </c:pt>
                <c:pt idx="5442">
                  <c:v>1.0463361111111114</c:v>
                </c:pt>
                <c:pt idx="5443">
                  <c:v>1.0736874999999997</c:v>
                </c:pt>
                <c:pt idx="5444">
                  <c:v>1.1295541666666671</c:v>
                </c:pt>
                <c:pt idx="5445">
                  <c:v>1.162725</c:v>
                </c:pt>
                <c:pt idx="5446">
                  <c:v>1.184838888888889</c:v>
                </c:pt>
                <c:pt idx="5447">
                  <c:v>1.1877486111111111</c:v>
                </c:pt>
                <c:pt idx="5448">
                  <c:v>1.162725</c:v>
                </c:pt>
                <c:pt idx="5449">
                  <c:v>1.1697083333333336</c:v>
                </c:pt>
                <c:pt idx="5450">
                  <c:v>1.1749458333333336</c:v>
                </c:pt>
                <c:pt idx="5451">
                  <c:v>1.1784374999999998</c:v>
                </c:pt>
                <c:pt idx="5452">
                  <c:v>1.1912402777777782</c:v>
                </c:pt>
                <c:pt idx="5453">
                  <c:v>1.2424513888888891</c:v>
                </c:pt>
                <c:pt idx="5454">
                  <c:v>1.2878430555555558</c:v>
                </c:pt>
                <c:pt idx="5455">
                  <c:v>1.3128666666666666</c:v>
                </c:pt>
                <c:pt idx="5456">
                  <c:v>1.3221777777777781</c:v>
                </c:pt>
                <c:pt idx="5457">
                  <c:v>1.2255750000000003</c:v>
                </c:pt>
                <c:pt idx="5458">
                  <c:v>1.1877486111111111</c:v>
                </c:pt>
                <c:pt idx="5459">
                  <c:v>1.1633069444444444</c:v>
                </c:pt>
                <c:pt idx="5460">
                  <c:v>1.0941320474777445</c:v>
                </c:pt>
                <c:pt idx="5461">
                  <c:v>0.8711572700296738</c:v>
                </c:pt>
                <c:pt idx="5462">
                  <c:v>0.70246290801186928</c:v>
                </c:pt>
                <c:pt idx="5463">
                  <c:v>0.77002967359050489</c:v>
                </c:pt>
                <c:pt idx="5464">
                  <c:v>0.78434223541048465</c:v>
                </c:pt>
                <c:pt idx="5465">
                  <c:v>0.82992087042532192</c:v>
                </c:pt>
                <c:pt idx="5466">
                  <c:v>1.0240356083086055</c:v>
                </c:pt>
                <c:pt idx="5467">
                  <c:v>1.1307180555555556</c:v>
                </c:pt>
                <c:pt idx="5468">
                  <c:v>1.1854208333333334</c:v>
                </c:pt>
                <c:pt idx="5469">
                  <c:v>1.2220833333333339</c:v>
                </c:pt>
                <c:pt idx="5470">
                  <c:v>1.223829166666667</c:v>
                </c:pt>
                <c:pt idx="5471">
                  <c:v>1.1964777777777784</c:v>
                </c:pt>
                <c:pt idx="5472">
                  <c:v>1.1656347222222221</c:v>
                </c:pt>
                <c:pt idx="5473">
                  <c:v>1.1435208333333338</c:v>
                </c:pt>
                <c:pt idx="5474">
                  <c:v>1.1336277777777781</c:v>
                </c:pt>
                <c:pt idx="5475">
                  <c:v>1.1010388888888887</c:v>
                </c:pt>
                <c:pt idx="5476">
                  <c:v>1.0725236111111112</c:v>
                </c:pt>
                <c:pt idx="5477">
                  <c:v>1.1382833333333335</c:v>
                </c:pt>
                <c:pt idx="5478">
                  <c:v>1.1848388888888886</c:v>
                </c:pt>
                <c:pt idx="5479">
                  <c:v>1.2069527777777775</c:v>
                </c:pt>
                <c:pt idx="5480">
                  <c:v>1.2564180555555553</c:v>
                </c:pt>
                <c:pt idx="5481">
                  <c:v>1.2785319444444445</c:v>
                </c:pt>
                <c:pt idx="5482">
                  <c:v>1.3029736111111112</c:v>
                </c:pt>
                <c:pt idx="5483">
                  <c:v>1.3698972222222219</c:v>
                </c:pt>
                <c:pt idx="5484">
                  <c:v>1.3477833333333338</c:v>
                </c:pt>
                <c:pt idx="5485">
                  <c:v>1.3553486111111113</c:v>
                </c:pt>
                <c:pt idx="5486">
                  <c:v>1.3437097222222225</c:v>
                </c:pt>
                <c:pt idx="5487">
                  <c:v>1.330325</c:v>
                </c:pt>
                <c:pt idx="5488">
                  <c:v>1.3215958333333335</c:v>
                </c:pt>
                <c:pt idx="5489">
                  <c:v>1.3262513888888894</c:v>
                </c:pt>
                <c:pt idx="5490">
                  <c:v>1.3373083333333335</c:v>
                </c:pt>
                <c:pt idx="5491">
                  <c:v>1.3477833333333333</c:v>
                </c:pt>
                <c:pt idx="5492">
                  <c:v>1.3297430555555556</c:v>
                </c:pt>
                <c:pt idx="5493">
                  <c:v>1.3117027777777779</c:v>
                </c:pt>
                <c:pt idx="5494">
                  <c:v>1.3262513888888894</c:v>
                </c:pt>
                <c:pt idx="5495">
                  <c:v>1.2843513888888891</c:v>
                </c:pt>
                <c:pt idx="5496">
                  <c:v>1.2523444444444445</c:v>
                </c:pt>
                <c:pt idx="5497">
                  <c:v>1.2244111111111116</c:v>
                </c:pt>
                <c:pt idx="5498">
                  <c:v>1.2180097222222228</c:v>
                </c:pt>
                <c:pt idx="5499">
                  <c:v>1.2086986111111109</c:v>
                </c:pt>
                <c:pt idx="5500">
                  <c:v>1.1563236111111113</c:v>
                </c:pt>
                <c:pt idx="5501">
                  <c:v>1.210444444444444</c:v>
                </c:pt>
                <c:pt idx="5502">
                  <c:v>1.2057888888888895</c:v>
                </c:pt>
                <c:pt idx="5503">
                  <c:v>1.2465249999999999</c:v>
                </c:pt>
                <c:pt idx="5504">
                  <c:v>1.2796958333333333</c:v>
                </c:pt>
                <c:pt idx="5505">
                  <c:v>1.2901708333333335</c:v>
                </c:pt>
                <c:pt idx="5506">
                  <c:v>1.2756222222222224</c:v>
                </c:pt>
                <c:pt idx="5507">
                  <c:v>1.2168458333333338</c:v>
                </c:pt>
                <c:pt idx="5508">
                  <c:v>1.2098625000000001</c:v>
                </c:pt>
                <c:pt idx="5509">
                  <c:v>1.1403313550939662</c:v>
                </c:pt>
                <c:pt idx="5510">
                  <c:v>1.1295944609297726</c:v>
                </c:pt>
                <c:pt idx="5511">
                  <c:v>1.1272263888888892</c:v>
                </c:pt>
                <c:pt idx="5512">
                  <c:v>1.1417750000000004</c:v>
                </c:pt>
                <c:pt idx="5513">
                  <c:v>1.1697083333333336</c:v>
                </c:pt>
                <c:pt idx="5514">
                  <c:v>1.1365375000000002</c:v>
                </c:pt>
                <c:pt idx="5515">
                  <c:v>1.2081166666666669</c:v>
                </c:pt>
                <c:pt idx="5516">
                  <c:v>1.2162638888888888</c:v>
                </c:pt>
                <c:pt idx="5517">
                  <c:v>1.2529263888888886</c:v>
                </c:pt>
                <c:pt idx="5518">
                  <c:v>1.2587458333333337</c:v>
                </c:pt>
                <c:pt idx="5519">
                  <c:v>1.2552541666666663</c:v>
                </c:pt>
                <c:pt idx="5520">
                  <c:v>1.2354680555555557</c:v>
                </c:pt>
                <c:pt idx="5521">
                  <c:v>1.2313944444444449</c:v>
                </c:pt>
                <c:pt idx="5522">
                  <c:v>1.2343041666666663</c:v>
                </c:pt>
                <c:pt idx="5523">
                  <c:v>1.1877486111111113</c:v>
                </c:pt>
                <c:pt idx="5524">
                  <c:v>1.1720361111111108</c:v>
                </c:pt>
                <c:pt idx="5525">
                  <c:v>1.2098625000000001</c:v>
                </c:pt>
                <c:pt idx="5526">
                  <c:v>1.2651472222222224</c:v>
                </c:pt>
                <c:pt idx="5527">
                  <c:v>1.2837694444444443</c:v>
                </c:pt>
                <c:pt idx="5528">
                  <c:v>1.3204319444444441</c:v>
                </c:pt>
                <c:pt idx="5529">
                  <c:v>1.3303250000000004</c:v>
                </c:pt>
                <c:pt idx="5530">
                  <c:v>1.3076291666666664</c:v>
                </c:pt>
                <c:pt idx="5531">
                  <c:v>1.2826055555555556</c:v>
                </c:pt>
                <c:pt idx="5532">
                  <c:v>1.3402180555555563</c:v>
                </c:pt>
                <c:pt idx="5533">
                  <c:v>1.2849333333333339</c:v>
                </c:pt>
                <c:pt idx="5534">
                  <c:v>1.269220833333333</c:v>
                </c:pt>
                <c:pt idx="5535">
                  <c:v>1.238377777777778</c:v>
                </c:pt>
                <c:pt idx="5536">
                  <c:v>1.2238291666666665</c:v>
                </c:pt>
                <c:pt idx="5537">
                  <c:v>1.2558361111111112</c:v>
                </c:pt>
                <c:pt idx="5538">
                  <c:v>1.2488527777777774</c:v>
                </c:pt>
                <c:pt idx="5539">
                  <c:v>1.2174277777777778</c:v>
                </c:pt>
                <c:pt idx="5540">
                  <c:v>1.2063708333333336</c:v>
                </c:pt>
                <c:pt idx="5541">
                  <c:v>1.2942444444444443</c:v>
                </c:pt>
                <c:pt idx="5542">
                  <c:v>1.3338166666666669</c:v>
                </c:pt>
                <c:pt idx="5543">
                  <c:v>1.3390541666666671</c:v>
                </c:pt>
                <c:pt idx="5544">
                  <c:v>1.3163583333333337</c:v>
                </c:pt>
                <c:pt idx="5545">
                  <c:v>1.2977361111111116</c:v>
                </c:pt>
                <c:pt idx="5546">
                  <c:v>1.3006458333333339</c:v>
                </c:pt>
                <c:pt idx="5547">
                  <c:v>1.2965722222222222</c:v>
                </c:pt>
                <c:pt idx="5548">
                  <c:v>1.3146125000000004</c:v>
                </c:pt>
                <c:pt idx="5549">
                  <c:v>1.3378902777777775</c:v>
                </c:pt>
                <c:pt idx="5550">
                  <c:v>1.3489472222222223</c:v>
                </c:pt>
                <c:pt idx="5551">
                  <c:v>1.4216902777777785</c:v>
                </c:pt>
                <c:pt idx="5552">
                  <c:v>1.4606805555555562</c:v>
                </c:pt>
                <c:pt idx="5553">
                  <c:v>1.4199444444444447</c:v>
                </c:pt>
                <c:pt idx="5554">
                  <c:v>1.3972486111111106</c:v>
                </c:pt>
                <c:pt idx="5555">
                  <c:v>1.3466194444444444</c:v>
                </c:pt>
                <c:pt idx="5556">
                  <c:v>1.297736111111111</c:v>
                </c:pt>
                <c:pt idx="5557">
                  <c:v>1.3058833333333333</c:v>
                </c:pt>
                <c:pt idx="5558">
                  <c:v>1.2989000000000002</c:v>
                </c:pt>
                <c:pt idx="5559">
                  <c:v>1.2494347222222226</c:v>
                </c:pt>
                <c:pt idx="5560">
                  <c:v>1.2698027777777778</c:v>
                </c:pt>
                <c:pt idx="5561">
                  <c:v>1.2523444444444447</c:v>
                </c:pt>
                <c:pt idx="5562">
                  <c:v>1.2261569444444447</c:v>
                </c:pt>
                <c:pt idx="5563">
                  <c:v>1.206952777777778</c:v>
                </c:pt>
                <c:pt idx="5564">
                  <c:v>1.2040430555555552</c:v>
                </c:pt>
                <c:pt idx="5565">
                  <c:v>1.2593277777777776</c:v>
                </c:pt>
                <c:pt idx="5566">
                  <c:v>1.2535083333333334</c:v>
                </c:pt>
                <c:pt idx="5567">
                  <c:v>1.2901708333333339</c:v>
                </c:pt>
                <c:pt idx="5568">
                  <c:v>1.2802777777777778</c:v>
                </c:pt>
                <c:pt idx="5569">
                  <c:v>1.3151944444444446</c:v>
                </c:pt>
                <c:pt idx="5570">
                  <c:v>1.3058833333333337</c:v>
                </c:pt>
                <c:pt idx="5571">
                  <c:v>1.2779500000000004</c:v>
                </c:pt>
                <c:pt idx="5572">
                  <c:v>1.2936624999999995</c:v>
                </c:pt>
                <c:pt idx="5573">
                  <c:v>1.3169402777777777</c:v>
                </c:pt>
                <c:pt idx="5574">
                  <c:v>1.3192680555555558</c:v>
                </c:pt>
                <c:pt idx="5575">
                  <c:v>1.3501111111111113</c:v>
                </c:pt>
                <c:pt idx="5576">
                  <c:v>1.3541847222222225</c:v>
                </c:pt>
                <c:pt idx="5577">
                  <c:v>1.3536027777777782</c:v>
                </c:pt>
                <c:pt idx="5578">
                  <c:v>1.353020833333334</c:v>
                </c:pt>
                <c:pt idx="5579">
                  <c:v>1.3530208333333336</c:v>
                </c:pt>
                <c:pt idx="5580">
                  <c:v>1.3285791666666671</c:v>
                </c:pt>
                <c:pt idx="5581">
                  <c:v>1.3250875000000004</c:v>
                </c:pt>
                <c:pt idx="5582">
                  <c:v>1.2901708333333335</c:v>
                </c:pt>
                <c:pt idx="5583">
                  <c:v>1.2645652777777783</c:v>
                </c:pt>
                <c:pt idx="5584">
                  <c:v>1.2645652777777783</c:v>
                </c:pt>
                <c:pt idx="5585">
                  <c:v>1.2674749999999997</c:v>
                </c:pt>
                <c:pt idx="5586">
                  <c:v>1.2721305555555553</c:v>
                </c:pt>
                <c:pt idx="5587">
                  <c:v>1.2686388888888893</c:v>
                </c:pt>
                <c:pt idx="5588">
                  <c:v>1.3064652777777781</c:v>
                </c:pt>
                <c:pt idx="5589">
                  <c:v>1.3128666666666673</c:v>
                </c:pt>
                <c:pt idx="5590">
                  <c:v>1.2907527777777779</c:v>
                </c:pt>
                <c:pt idx="5591">
                  <c:v>1.2983180555555558</c:v>
                </c:pt>
                <c:pt idx="5592">
                  <c:v>1.2680569444444445</c:v>
                </c:pt>
                <c:pt idx="5593">
                  <c:v>1.2668930555555555</c:v>
                </c:pt>
                <c:pt idx="5594">
                  <c:v>1.2767861111111114</c:v>
                </c:pt>
                <c:pt idx="5595">
                  <c:v>1.2826055555555556</c:v>
                </c:pt>
                <c:pt idx="5596">
                  <c:v>1.3157763888888885</c:v>
                </c:pt>
                <c:pt idx="5597">
                  <c:v>1.3728069444444448</c:v>
                </c:pt>
                <c:pt idx="5598">
                  <c:v>1.4135430555555557</c:v>
                </c:pt>
                <c:pt idx="5599">
                  <c:v>1.4769750000000004</c:v>
                </c:pt>
                <c:pt idx="5600">
                  <c:v>1.4414763888888893</c:v>
                </c:pt>
                <c:pt idx="5601">
                  <c:v>1.4368208333333334</c:v>
                </c:pt>
                <c:pt idx="5602">
                  <c:v>1.379790277777778</c:v>
                </c:pt>
                <c:pt idx="5603">
                  <c:v>1.3530208333333336</c:v>
                </c:pt>
                <c:pt idx="5604">
                  <c:v>1.3093750000000002</c:v>
                </c:pt>
                <c:pt idx="5605">
                  <c:v>1.2796958333333337</c:v>
                </c:pt>
                <c:pt idx="5606">
                  <c:v>1.259909722222222</c:v>
                </c:pt>
                <c:pt idx="5607">
                  <c:v>1.2965722222222227</c:v>
                </c:pt>
                <c:pt idx="5608">
                  <c:v>1.2523444444444451</c:v>
                </c:pt>
                <c:pt idx="5609">
                  <c:v>1.3012277777777779</c:v>
                </c:pt>
                <c:pt idx="5610">
                  <c:v>1.3058833333333333</c:v>
                </c:pt>
                <c:pt idx="5611">
                  <c:v>1.2395416666666665</c:v>
                </c:pt>
                <c:pt idx="5612">
                  <c:v>1.313448611111111</c:v>
                </c:pt>
                <c:pt idx="5613">
                  <c:v>1.3454555555555556</c:v>
                </c:pt>
                <c:pt idx="5614">
                  <c:v>1.3757166666666671</c:v>
                </c:pt>
                <c:pt idx="5615">
                  <c:v>1.3844458333333338</c:v>
                </c:pt>
                <c:pt idx="5616">
                  <c:v>1.3728069444444448</c:v>
                </c:pt>
                <c:pt idx="5617">
                  <c:v>1.4176166666666663</c:v>
                </c:pt>
                <c:pt idx="5618">
                  <c:v>1.4886138888888889</c:v>
                </c:pt>
                <c:pt idx="5619">
                  <c:v>1.483958333333333</c:v>
                </c:pt>
                <c:pt idx="5620">
                  <c:v>1.5107277777777779</c:v>
                </c:pt>
                <c:pt idx="5621">
                  <c:v>1.5206208333333331</c:v>
                </c:pt>
                <c:pt idx="5622">
                  <c:v>1.528186111111111</c:v>
                </c:pt>
                <c:pt idx="5623">
                  <c:v>1.6055847222222226</c:v>
                </c:pt>
                <c:pt idx="5624">
                  <c:v>1.7010236111111114</c:v>
                </c:pt>
                <c:pt idx="5625">
                  <c:v>1.7045152777777779</c:v>
                </c:pt>
                <c:pt idx="5626">
                  <c:v>1.610240277777778</c:v>
                </c:pt>
                <c:pt idx="5627">
                  <c:v>1.5258583333333338</c:v>
                </c:pt>
                <c:pt idx="5628">
                  <c:v>1.4717375000000001</c:v>
                </c:pt>
                <c:pt idx="5629">
                  <c:v>1.4734833333333337</c:v>
                </c:pt>
                <c:pt idx="5630">
                  <c:v>1.4275097222222226</c:v>
                </c:pt>
                <c:pt idx="5631">
                  <c:v>1.4024861111111109</c:v>
                </c:pt>
                <c:pt idx="5632">
                  <c:v>1.3873555555555555</c:v>
                </c:pt>
                <c:pt idx="5633">
                  <c:v>1.4024861111111113</c:v>
                </c:pt>
                <c:pt idx="5634">
                  <c:v>1.4420583333333337</c:v>
                </c:pt>
                <c:pt idx="5635">
                  <c:v>1.4612625000000006</c:v>
                </c:pt>
                <c:pt idx="5636">
                  <c:v>1.5118916666666671</c:v>
                </c:pt>
                <c:pt idx="5637">
                  <c:v>1.5729958333333336</c:v>
                </c:pt>
                <c:pt idx="5638">
                  <c:v>1.614895833333333</c:v>
                </c:pt>
                <c:pt idx="5639">
                  <c:v>1.6090763888888893</c:v>
                </c:pt>
                <c:pt idx="5640">
                  <c:v>1.5782333333333329</c:v>
                </c:pt>
                <c:pt idx="5641">
                  <c:v>1.5625208333333336</c:v>
                </c:pt>
                <c:pt idx="5642">
                  <c:v>1.5974375000000003</c:v>
                </c:pt>
                <c:pt idx="5643">
                  <c:v>1.6480666666666668</c:v>
                </c:pt>
                <c:pt idx="5644">
                  <c:v>1.7405958333333338</c:v>
                </c:pt>
                <c:pt idx="5645">
                  <c:v>1.8203222222222222</c:v>
                </c:pt>
                <c:pt idx="5646">
                  <c:v>1.781913888888889</c:v>
                </c:pt>
                <c:pt idx="5647">
                  <c:v>1.701023611111111</c:v>
                </c:pt>
                <c:pt idx="5648">
                  <c:v>1.6969500000000002</c:v>
                </c:pt>
                <c:pt idx="5649">
                  <c:v>1.6486486111111107</c:v>
                </c:pt>
                <c:pt idx="5650">
                  <c:v>1.5194569444444446</c:v>
                </c:pt>
                <c:pt idx="5651">
                  <c:v>1.4793027777777776</c:v>
                </c:pt>
                <c:pt idx="5652">
                  <c:v>1.3972486111111115</c:v>
                </c:pt>
                <c:pt idx="5653">
                  <c:v>1.3582583333333331</c:v>
                </c:pt>
                <c:pt idx="5654">
                  <c:v>1.3373083333333335</c:v>
                </c:pt>
                <c:pt idx="5655">
                  <c:v>1.2913347222222227</c:v>
                </c:pt>
                <c:pt idx="5656">
                  <c:v>1.2907527777777781</c:v>
                </c:pt>
                <c:pt idx="5657">
                  <c:v>1.4193625000000005</c:v>
                </c:pt>
                <c:pt idx="5658">
                  <c:v>1.4368208333333334</c:v>
                </c:pt>
                <c:pt idx="5659">
                  <c:v>1.4571888888888889</c:v>
                </c:pt>
                <c:pt idx="5660">
                  <c:v>1.4926874999999995</c:v>
                </c:pt>
                <c:pt idx="5661">
                  <c:v>1.4810486111111114</c:v>
                </c:pt>
                <c:pt idx="5662">
                  <c:v>1.4996708333333333</c:v>
                </c:pt>
                <c:pt idx="5663">
                  <c:v>1.4810486111111114</c:v>
                </c:pt>
                <c:pt idx="5664">
                  <c:v>1.419944444444444</c:v>
                </c:pt>
                <c:pt idx="5665">
                  <c:v>1.3966666666666667</c:v>
                </c:pt>
                <c:pt idx="5666">
                  <c:v>1.3745527777777782</c:v>
                </c:pt>
                <c:pt idx="5667">
                  <c:v>1.329161111111111</c:v>
                </c:pt>
                <c:pt idx="5668">
                  <c:v>1.3309069444444448</c:v>
                </c:pt>
                <c:pt idx="5669">
                  <c:v>1.389683333333334</c:v>
                </c:pt>
                <c:pt idx="5670">
                  <c:v>1.4275097222222228</c:v>
                </c:pt>
                <c:pt idx="5671">
                  <c:v>1.5869625000000003</c:v>
                </c:pt>
                <c:pt idx="5672">
                  <c:v>1.6084944444444444</c:v>
                </c:pt>
                <c:pt idx="5673">
                  <c:v>1.5648486111111108</c:v>
                </c:pt>
                <c:pt idx="5674">
                  <c:v>1.5473902777777777</c:v>
                </c:pt>
                <c:pt idx="5675">
                  <c:v>1.5433166666666667</c:v>
                </c:pt>
                <c:pt idx="5676">
                  <c:v>1.5316777777777784</c:v>
                </c:pt>
                <c:pt idx="5677">
                  <c:v>1.5386611111111115</c:v>
                </c:pt>
                <c:pt idx="5678">
                  <c:v>1.5997652777777776</c:v>
                </c:pt>
                <c:pt idx="5679">
                  <c:v>1.5578652777777777</c:v>
                </c:pt>
                <c:pt idx="5680">
                  <c:v>1.5433166666666671</c:v>
                </c:pt>
                <c:pt idx="5681">
                  <c:v>1.5142194444444446</c:v>
                </c:pt>
                <c:pt idx="5682">
                  <c:v>1.5735777777777777</c:v>
                </c:pt>
                <c:pt idx="5683">
                  <c:v>1.5729958333333336</c:v>
                </c:pt>
                <c:pt idx="5684">
                  <c:v>1.5974375000000001</c:v>
                </c:pt>
                <c:pt idx="5685">
                  <c:v>1.5916180555555559</c:v>
                </c:pt>
                <c:pt idx="5686">
                  <c:v>1.5706680555555559</c:v>
                </c:pt>
                <c:pt idx="5687">
                  <c:v>1.5508819444444446</c:v>
                </c:pt>
                <c:pt idx="5688">
                  <c:v>1.5322597222222227</c:v>
                </c:pt>
                <c:pt idx="5689">
                  <c:v>1.5025805555555558</c:v>
                </c:pt>
                <c:pt idx="5690">
                  <c:v>1.5182930555555558</c:v>
                </c:pt>
                <c:pt idx="5691">
                  <c:v>1.4926875000000004</c:v>
                </c:pt>
                <c:pt idx="5692">
                  <c:v>1.4955972222222222</c:v>
                </c:pt>
                <c:pt idx="5693">
                  <c:v>1.4967611111111112</c:v>
                </c:pt>
                <c:pt idx="5694">
                  <c:v>1.5404069444444448</c:v>
                </c:pt>
                <c:pt idx="5695">
                  <c:v>1.6125680555555557</c:v>
                </c:pt>
                <c:pt idx="5696">
                  <c:v>1.6370097222222226</c:v>
                </c:pt>
                <c:pt idx="5697">
                  <c:v>1.6631972222222222</c:v>
                </c:pt>
                <c:pt idx="5698">
                  <c:v>1.6666888888888887</c:v>
                </c:pt>
                <c:pt idx="5699">
                  <c:v>1.6439930555555557</c:v>
                </c:pt>
                <c:pt idx="5700">
                  <c:v>1.6341000000000003</c:v>
                </c:pt>
                <c:pt idx="5701">
                  <c:v>1.6375916666666674</c:v>
                </c:pt>
                <c:pt idx="5702">
                  <c:v>1.620715277777778</c:v>
                </c:pt>
                <c:pt idx="5703">
                  <c:v>1.6154777777777778</c:v>
                </c:pt>
                <c:pt idx="5704">
                  <c:v>1.6212972222222224</c:v>
                </c:pt>
                <c:pt idx="5705">
                  <c:v>1.6119861111111116</c:v>
                </c:pt>
                <c:pt idx="5706">
                  <c:v>1.6003472222222224</c:v>
                </c:pt>
                <c:pt idx="5707">
                  <c:v>1.598601388888889</c:v>
                </c:pt>
                <c:pt idx="5708">
                  <c:v>1.5875444444444451</c:v>
                </c:pt>
                <c:pt idx="5709">
                  <c:v>1.5875444444444446</c:v>
                </c:pt>
                <c:pt idx="5710">
                  <c:v>1.5782333333333338</c:v>
                </c:pt>
                <c:pt idx="5711">
                  <c:v>1.5572833333333338</c:v>
                </c:pt>
                <c:pt idx="5712">
                  <c:v>1.5182930555555558</c:v>
                </c:pt>
                <c:pt idx="5713">
                  <c:v>1.4915236111111114</c:v>
                </c:pt>
                <c:pt idx="5714">
                  <c:v>1.4839583333333339</c:v>
                </c:pt>
                <c:pt idx="5715">
                  <c:v>1.4740652777777776</c:v>
                </c:pt>
                <c:pt idx="5716">
                  <c:v>1.4676638888888895</c:v>
                </c:pt>
                <c:pt idx="5717">
                  <c:v>1.4903597222222227</c:v>
                </c:pt>
                <c:pt idx="5718">
                  <c:v>1.4874500000000008</c:v>
                </c:pt>
                <c:pt idx="5719">
                  <c:v>1.5753236111111109</c:v>
                </c:pt>
                <c:pt idx="5720">
                  <c:v>1.5887083333333336</c:v>
                </c:pt>
                <c:pt idx="5721">
                  <c:v>1.5665944444444446</c:v>
                </c:pt>
                <c:pt idx="5722">
                  <c:v>1.5392430555555559</c:v>
                </c:pt>
                <c:pt idx="5723">
                  <c:v>1.5118916666666671</c:v>
                </c:pt>
                <c:pt idx="5724">
                  <c:v>1.5008347222222229</c:v>
                </c:pt>
                <c:pt idx="5725">
                  <c:v>1.453697222222222</c:v>
                </c:pt>
                <c:pt idx="5726">
                  <c:v>1.399576388888889</c:v>
                </c:pt>
                <c:pt idx="5727">
                  <c:v>1.3559305555555554</c:v>
                </c:pt>
                <c:pt idx="5728">
                  <c:v>1.3856097222222223</c:v>
                </c:pt>
                <c:pt idx="5729">
                  <c:v>1.372225</c:v>
                </c:pt>
                <c:pt idx="5730">
                  <c:v>1.3617500000000005</c:v>
                </c:pt>
                <c:pt idx="5731">
                  <c:v>1.3832819444444446</c:v>
                </c:pt>
                <c:pt idx="5732">
                  <c:v>1.4001583333333336</c:v>
                </c:pt>
                <c:pt idx="5733">
                  <c:v>1.4793027777777779</c:v>
                </c:pt>
                <c:pt idx="5734">
                  <c:v>1.528186111111111</c:v>
                </c:pt>
                <c:pt idx="5735">
                  <c:v>1.5322597222222223</c:v>
                </c:pt>
                <c:pt idx="5736">
                  <c:v>1.5392430555555554</c:v>
                </c:pt>
                <c:pt idx="5737">
                  <c:v>1.5060722222222229</c:v>
                </c:pt>
                <c:pt idx="5738">
                  <c:v>1.5310958333333335</c:v>
                </c:pt>
                <c:pt idx="5739">
                  <c:v>1.5520458333333336</c:v>
                </c:pt>
                <c:pt idx="5740">
                  <c:v>1.5770694444444446</c:v>
                </c:pt>
                <c:pt idx="5741">
                  <c:v>1.6044208333333336</c:v>
                </c:pt>
                <c:pt idx="5742">
                  <c:v>1.6207152777777776</c:v>
                </c:pt>
                <c:pt idx="5743">
                  <c:v>1.6276986111111111</c:v>
                </c:pt>
                <c:pt idx="5744">
                  <c:v>1.5828888888888888</c:v>
                </c:pt>
                <c:pt idx="5745">
                  <c:v>1.5357513888888896</c:v>
                </c:pt>
                <c:pt idx="5746">
                  <c:v>1.5374972222222221</c:v>
                </c:pt>
                <c:pt idx="5747">
                  <c:v>1.5438986111111117</c:v>
                </c:pt>
                <c:pt idx="5748">
                  <c:v>1.4554430555555555</c:v>
                </c:pt>
                <c:pt idx="5749">
                  <c:v>1.3850277777777777</c:v>
                </c:pt>
                <c:pt idx="5750">
                  <c:v>1.336726388888889</c:v>
                </c:pt>
                <c:pt idx="5751">
                  <c:v>1.2860972222222229</c:v>
                </c:pt>
                <c:pt idx="5752">
                  <c:v>1.2698027777777778</c:v>
                </c:pt>
                <c:pt idx="5753">
                  <c:v>1.2639833333333335</c:v>
                </c:pt>
                <c:pt idx="5754">
                  <c:v>1.2639833333333335</c:v>
                </c:pt>
                <c:pt idx="5755">
                  <c:v>1.2802777777777774</c:v>
                </c:pt>
                <c:pt idx="5756">
                  <c:v>1.3146125</c:v>
                </c:pt>
                <c:pt idx="5757">
                  <c:v>1.4106333333333332</c:v>
                </c:pt>
                <c:pt idx="5758">
                  <c:v>1.4961791666666664</c:v>
                </c:pt>
                <c:pt idx="5759">
                  <c:v>1.5334236111111113</c:v>
                </c:pt>
                <c:pt idx="5760">
                  <c:v>1.5462263888888894</c:v>
                </c:pt>
                <c:pt idx="5761">
                  <c:v>1.5264402777777781</c:v>
                </c:pt>
                <c:pt idx="5762">
                  <c:v>1.4967611111111112</c:v>
                </c:pt>
                <c:pt idx="5763">
                  <c:v>1.5322597222222223</c:v>
                </c:pt>
                <c:pt idx="5764">
                  <c:v>1.5700861111111111</c:v>
                </c:pt>
                <c:pt idx="5765">
                  <c:v>1.5828888888888892</c:v>
                </c:pt>
                <c:pt idx="5766">
                  <c:v>1.6050027777777778</c:v>
                </c:pt>
                <c:pt idx="5767">
                  <c:v>1.6352638888888891</c:v>
                </c:pt>
                <c:pt idx="5768">
                  <c:v>1.5782333333333329</c:v>
                </c:pt>
                <c:pt idx="5769">
                  <c:v>1.5555375</c:v>
                </c:pt>
                <c:pt idx="5770">
                  <c:v>1.5229486111111115</c:v>
                </c:pt>
                <c:pt idx="5771">
                  <c:v>1.4641722222222222</c:v>
                </c:pt>
                <c:pt idx="5772">
                  <c:v>1.4094694444444444</c:v>
                </c:pt>
                <c:pt idx="5773">
                  <c:v>1.3384722222222225</c:v>
                </c:pt>
                <c:pt idx="5774">
                  <c:v>1.2796958333333333</c:v>
                </c:pt>
                <c:pt idx="5775">
                  <c:v>1.2721305555555562</c:v>
                </c:pt>
                <c:pt idx="5776">
                  <c:v>1.2412874999999999</c:v>
                </c:pt>
                <c:pt idx="5777">
                  <c:v>1.2191736111111111</c:v>
                </c:pt>
                <c:pt idx="5778">
                  <c:v>1.2127722222222221</c:v>
                </c:pt>
                <c:pt idx="5779">
                  <c:v>1.2389597222222228</c:v>
                </c:pt>
                <c:pt idx="5780">
                  <c:v>1.276204166666667</c:v>
                </c:pt>
                <c:pt idx="5781">
                  <c:v>1.3885194444444442</c:v>
                </c:pt>
                <c:pt idx="5782">
                  <c:v>1.454279166666667</c:v>
                </c:pt>
                <c:pt idx="5783">
                  <c:v>1.5043263888888891</c:v>
                </c:pt>
                <c:pt idx="5784">
                  <c:v>1.5049083333333335</c:v>
                </c:pt>
                <c:pt idx="5785">
                  <c:v>1.5084000000000004</c:v>
                </c:pt>
                <c:pt idx="5786">
                  <c:v>1.512473611111111</c:v>
                </c:pt>
                <c:pt idx="5787">
                  <c:v>1.4845402777777779</c:v>
                </c:pt>
                <c:pt idx="5788">
                  <c:v>1.4967611111111112</c:v>
                </c:pt>
                <c:pt idx="5789">
                  <c:v>1.5363333333333338</c:v>
                </c:pt>
                <c:pt idx="5790">
                  <c:v>1.5852166666666669</c:v>
                </c:pt>
                <c:pt idx="5791">
                  <c:v>1.6469027777777778</c:v>
                </c:pt>
                <c:pt idx="5792">
                  <c:v>1.6178055555555559</c:v>
                </c:pt>
                <c:pt idx="5793">
                  <c:v>1.5526277777777779</c:v>
                </c:pt>
                <c:pt idx="5794">
                  <c:v>1.4868680555555558</c:v>
                </c:pt>
                <c:pt idx="5795">
                  <c:v>1.4176166666666672</c:v>
                </c:pt>
                <c:pt idx="5796">
                  <c:v>1.3390541666666669</c:v>
                </c:pt>
                <c:pt idx="5797">
                  <c:v>1.2657291666666672</c:v>
                </c:pt>
                <c:pt idx="5798">
                  <c:v>1.1350741839762613</c:v>
                </c:pt>
                <c:pt idx="5799">
                  <c:v>1.1738501483679524</c:v>
                </c:pt>
                <c:pt idx="5800">
                  <c:v>1.1772736111111111</c:v>
                </c:pt>
                <c:pt idx="5801">
                  <c:v>1.1563236111111115</c:v>
                </c:pt>
                <c:pt idx="5802">
                  <c:v>1.1656347222222228</c:v>
                </c:pt>
                <c:pt idx="5803">
                  <c:v>1.1900763888888892</c:v>
                </c:pt>
                <c:pt idx="5804">
                  <c:v>1.2319763888888891</c:v>
                </c:pt>
                <c:pt idx="5805">
                  <c:v>1.278531944444445</c:v>
                </c:pt>
                <c:pt idx="5806">
                  <c:v>1.3006458333333331</c:v>
                </c:pt>
                <c:pt idx="5807">
                  <c:v>1.3163583333333333</c:v>
                </c:pt>
                <c:pt idx="5808">
                  <c:v>1.3419638888888887</c:v>
                </c:pt>
                <c:pt idx="5809">
                  <c:v>1.3221777777777779</c:v>
                </c:pt>
                <c:pt idx="5810">
                  <c:v>1.3408000000000002</c:v>
                </c:pt>
                <c:pt idx="5811">
                  <c:v>1.3646597222222225</c:v>
                </c:pt>
                <c:pt idx="5812">
                  <c:v>1.385027777777778</c:v>
                </c:pt>
                <c:pt idx="5813">
                  <c:v>1.4263458333333332</c:v>
                </c:pt>
                <c:pt idx="5814">
                  <c:v>1.4426402777777778</c:v>
                </c:pt>
                <c:pt idx="5815">
                  <c:v>1.5008347222222223</c:v>
                </c:pt>
                <c:pt idx="5816">
                  <c:v>1.5450625</c:v>
                </c:pt>
                <c:pt idx="5817">
                  <c:v>1.4926875000000004</c:v>
                </c:pt>
                <c:pt idx="5818">
                  <c:v>1.4344930555555562</c:v>
                </c:pt>
                <c:pt idx="5819">
                  <c:v>1.3547666666666665</c:v>
                </c:pt>
                <c:pt idx="5820">
                  <c:v>1.2744583333333337</c:v>
                </c:pt>
                <c:pt idx="5821">
                  <c:v>1.143521266073195</c:v>
                </c:pt>
                <c:pt idx="5822">
                  <c:v>1.1609891196834816</c:v>
                </c:pt>
                <c:pt idx="5823">
                  <c:v>1.1982236111111111</c:v>
                </c:pt>
                <c:pt idx="5824">
                  <c:v>1.1598152777777779</c:v>
                </c:pt>
                <c:pt idx="5825">
                  <c:v>1.1574874999999998</c:v>
                </c:pt>
                <c:pt idx="5826">
                  <c:v>1.1784375000000005</c:v>
                </c:pt>
                <c:pt idx="5827">
                  <c:v>1.1929861111111113</c:v>
                </c:pt>
                <c:pt idx="5828">
                  <c:v>1.1871666666666667</c:v>
                </c:pt>
                <c:pt idx="5829">
                  <c:v>1.2680569444444445</c:v>
                </c:pt>
                <c:pt idx="5830">
                  <c:v>1.3373083333333331</c:v>
                </c:pt>
                <c:pt idx="5831">
                  <c:v>1.3343986111111112</c:v>
                </c:pt>
                <c:pt idx="5832">
                  <c:v>1.3151944444444446</c:v>
                </c:pt>
                <c:pt idx="5833">
                  <c:v>1.3105388888888891</c:v>
                </c:pt>
                <c:pt idx="5834">
                  <c:v>1.3477833333333333</c:v>
                </c:pt>
                <c:pt idx="5835">
                  <c:v>1.3029736111111112</c:v>
                </c:pt>
                <c:pt idx="5836">
                  <c:v>1.3355625000000002</c:v>
                </c:pt>
                <c:pt idx="5837">
                  <c:v>1.3960847222222226</c:v>
                </c:pt>
                <c:pt idx="5838">
                  <c:v>1.4059777777777775</c:v>
                </c:pt>
                <c:pt idx="5839">
                  <c:v>1.4490416666666663</c:v>
                </c:pt>
                <c:pt idx="5840">
                  <c:v>1.4525333333333339</c:v>
                </c:pt>
                <c:pt idx="5841">
                  <c:v>1.4822124999999997</c:v>
                </c:pt>
                <c:pt idx="5842">
                  <c:v>1.454279166666667</c:v>
                </c:pt>
                <c:pt idx="5843">
                  <c:v>1.4024861111111109</c:v>
                </c:pt>
                <c:pt idx="5844">
                  <c:v>1.3600041666666671</c:v>
                </c:pt>
                <c:pt idx="5845">
                  <c:v>1.3082111111111114</c:v>
                </c:pt>
                <c:pt idx="5846">
                  <c:v>1.282023611111111</c:v>
                </c:pt>
                <c:pt idx="5847">
                  <c:v>1.2802777777777774</c:v>
                </c:pt>
                <c:pt idx="5848">
                  <c:v>1.2831874999999999</c:v>
                </c:pt>
                <c:pt idx="5849">
                  <c:v>1.3157763888888894</c:v>
                </c:pt>
                <c:pt idx="5850">
                  <c:v>1.346619444444445</c:v>
                </c:pt>
                <c:pt idx="5851">
                  <c:v>1.3792083333333338</c:v>
                </c:pt>
                <c:pt idx="5852">
                  <c:v>1.4758111111111116</c:v>
                </c:pt>
                <c:pt idx="5853">
                  <c:v>1.5270222222222225</c:v>
                </c:pt>
                <c:pt idx="5854">
                  <c:v>1.5322597222222227</c:v>
                </c:pt>
                <c:pt idx="5855">
                  <c:v>1.5241125</c:v>
                </c:pt>
                <c:pt idx="5856">
                  <c:v>1.4921055555555558</c:v>
                </c:pt>
                <c:pt idx="5857">
                  <c:v>1.5084000000000004</c:v>
                </c:pt>
                <c:pt idx="5858">
                  <c:v>1.5340055555555556</c:v>
                </c:pt>
                <c:pt idx="5859">
                  <c:v>1.5049083333333335</c:v>
                </c:pt>
                <c:pt idx="5860">
                  <c:v>1.5590291666666667</c:v>
                </c:pt>
                <c:pt idx="5861">
                  <c:v>1.6003472222222224</c:v>
                </c:pt>
                <c:pt idx="5862">
                  <c:v>1.600929166666667</c:v>
                </c:pt>
                <c:pt idx="5863">
                  <c:v>1.6119861111111116</c:v>
                </c:pt>
                <c:pt idx="5864">
                  <c:v>1.6666888888888896</c:v>
                </c:pt>
                <c:pt idx="5865">
                  <c:v>1.6538861111111118</c:v>
                </c:pt>
                <c:pt idx="5866">
                  <c:v>1.6346819444444447</c:v>
                </c:pt>
                <c:pt idx="5867">
                  <c:v>1.6003472222222224</c:v>
                </c:pt>
                <c:pt idx="5868">
                  <c:v>1.5665944444444446</c:v>
                </c:pt>
                <c:pt idx="5869">
                  <c:v>1.5101458333333333</c:v>
                </c:pt>
                <c:pt idx="5870">
                  <c:v>1.4234361111111113</c:v>
                </c:pt>
                <c:pt idx="5871">
                  <c:v>1.3693152777777784</c:v>
                </c:pt>
                <c:pt idx="5872">
                  <c:v>1.3367263888888894</c:v>
                </c:pt>
                <c:pt idx="5873">
                  <c:v>1.330325</c:v>
                </c:pt>
                <c:pt idx="5874">
                  <c:v>1.3204319444444448</c:v>
                </c:pt>
                <c:pt idx="5875">
                  <c:v>1.3821180555555557</c:v>
                </c:pt>
                <c:pt idx="5876">
                  <c:v>1.4973430555555556</c:v>
                </c:pt>
                <c:pt idx="5877">
                  <c:v>1.5270222222222225</c:v>
                </c:pt>
                <c:pt idx="5878">
                  <c:v>1.5177111111111112</c:v>
                </c:pt>
                <c:pt idx="5879">
                  <c:v>1.5340055555555556</c:v>
                </c:pt>
                <c:pt idx="5880">
                  <c:v>1.5025805555555558</c:v>
                </c:pt>
                <c:pt idx="5881">
                  <c:v>1.4868680555555553</c:v>
                </c:pt>
                <c:pt idx="5882">
                  <c:v>1.5002527777777779</c:v>
                </c:pt>
                <c:pt idx="5883">
                  <c:v>1.5287680555555556</c:v>
                </c:pt>
                <c:pt idx="5884">
                  <c:v>1.5334236111111117</c:v>
                </c:pt>
                <c:pt idx="5885">
                  <c:v>1.5567013888888892</c:v>
                </c:pt>
                <c:pt idx="5886">
                  <c:v>1.6148958333333334</c:v>
                </c:pt>
                <c:pt idx="5887">
                  <c:v>1.6451569444444449</c:v>
                </c:pt>
                <c:pt idx="5888">
                  <c:v>1.6678527777777776</c:v>
                </c:pt>
                <c:pt idx="5889">
                  <c:v>1.6416652777777778</c:v>
                </c:pt>
                <c:pt idx="5890">
                  <c:v>1.6422472222222222</c:v>
                </c:pt>
                <c:pt idx="5891">
                  <c:v>1.6172236111111113</c:v>
                </c:pt>
                <c:pt idx="5892">
                  <c:v>1.5700861111111111</c:v>
                </c:pt>
                <c:pt idx="5893">
                  <c:v>1.5223666666666671</c:v>
                </c:pt>
                <c:pt idx="5894">
                  <c:v>1.5084000000000004</c:v>
                </c:pt>
                <c:pt idx="5895">
                  <c:v>1.4577708333333332</c:v>
                </c:pt>
                <c:pt idx="5896">
                  <c:v>1.458934722222222</c:v>
                </c:pt>
                <c:pt idx="5897">
                  <c:v>1.4484597222222224</c:v>
                </c:pt>
                <c:pt idx="5898">
                  <c:v>1.4781388888888889</c:v>
                </c:pt>
                <c:pt idx="5899">
                  <c:v>1.5037444444444443</c:v>
                </c:pt>
                <c:pt idx="5900">
                  <c:v>1.543898611111111</c:v>
                </c:pt>
                <c:pt idx="5901">
                  <c:v>1.6067486111111116</c:v>
                </c:pt>
                <c:pt idx="5902">
                  <c:v>1.6102402777777778</c:v>
                </c:pt>
                <c:pt idx="5903">
                  <c:v>1.5962736111111107</c:v>
                </c:pt>
                <c:pt idx="5904">
                  <c:v>1.5840527777777784</c:v>
                </c:pt>
                <c:pt idx="5905">
                  <c:v>1.5619388888888894</c:v>
                </c:pt>
                <c:pt idx="5906">
                  <c:v>1.5526277777777775</c:v>
                </c:pt>
                <c:pt idx="5907">
                  <c:v>1.6020930555555557</c:v>
                </c:pt>
                <c:pt idx="5908">
                  <c:v>1.6864749999999999</c:v>
                </c:pt>
                <c:pt idx="5909">
                  <c:v>1.7330305555555554</c:v>
                </c:pt>
                <c:pt idx="5910">
                  <c:v>1.7696930555555559</c:v>
                </c:pt>
                <c:pt idx="5911">
                  <c:v>1.7167361111111112</c:v>
                </c:pt>
                <c:pt idx="5912">
                  <c:v>1.6870569444444443</c:v>
                </c:pt>
                <c:pt idx="5913">
                  <c:v>1.6172236111111113</c:v>
                </c:pt>
                <c:pt idx="5914">
                  <c:v>1.5700861111111111</c:v>
                </c:pt>
                <c:pt idx="5915">
                  <c:v>1.5695041666666671</c:v>
                </c:pt>
                <c:pt idx="5916">
                  <c:v>1.5601930555555554</c:v>
                </c:pt>
                <c:pt idx="5917">
                  <c:v>1.5462263888888885</c:v>
                </c:pt>
                <c:pt idx="5918">
                  <c:v>1.5258583333333338</c:v>
                </c:pt>
                <c:pt idx="5919">
                  <c:v>1.4921055555555554</c:v>
                </c:pt>
                <c:pt idx="5920">
                  <c:v>1.4996708333333335</c:v>
                </c:pt>
                <c:pt idx="5921">
                  <c:v>1.5002527777777779</c:v>
                </c:pt>
                <c:pt idx="5922">
                  <c:v>1.5177111111111117</c:v>
                </c:pt>
                <c:pt idx="5923">
                  <c:v>1.5642666666666667</c:v>
                </c:pt>
                <c:pt idx="5924">
                  <c:v>1.5980194444444451</c:v>
                </c:pt>
                <c:pt idx="5925">
                  <c:v>1.706843055555556</c:v>
                </c:pt>
                <c:pt idx="5926">
                  <c:v>1.781913888888889</c:v>
                </c:pt>
                <c:pt idx="5927">
                  <c:v>1.8389444444444443</c:v>
                </c:pt>
                <c:pt idx="5928">
                  <c:v>1.8371986111111114</c:v>
                </c:pt>
                <c:pt idx="5929">
                  <c:v>1.8383625000000003</c:v>
                </c:pt>
                <c:pt idx="5930">
                  <c:v>1.7964625000000005</c:v>
                </c:pt>
                <c:pt idx="5931">
                  <c:v>1.8261416666666666</c:v>
                </c:pt>
                <c:pt idx="5932">
                  <c:v>1.8022819444444449</c:v>
                </c:pt>
                <c:pt idx="5933">
                  <c:v>1.7499069444444451</c:v>
                </c:pt>
                <c:pt idx="5934">
                  <c:v>1.7545625000000005</c:v>
                </c:pt>
                <c:pt idx="5935">
                  <c:v>1.642829166666667</c:v>
                </c:pt>
                <c:pt idx="5936">
                  <c:v>1.5753236111111111</c:v>
                </c:pt>
                <c:pt idx="5937">
                  <c:v>1.5619388888888894</c:v>
                </c:pt>
                <c:pt idx="5938">
                  <c:v>1.5374972222222221</c:v>
                </c:pt>
                <c:pt idx="5939">
                  <c:v>1.5270222222222225</c:v>
                </c:pt>
                <c:pt idx="5940">
                  <c:v>1.5060722222222225</c:v>
                </c:pt>
                <c:pt idx="5941">
                  <c:v>1.4583527777777781</c:v>
                </c:pt>
                <c:pt idx="5942">
                  <c:v>1.4013222222222228</c:v>
                </c:pt>
                <c:pt idx="5943">
                  <c:v>1.344873611111111</c:v>
                </c:pt>
                <c:pt idx="5944">
                  <c:v>1.3343986111111117</c:v>
                </c:pt>
                <c:pt idx="5945">
                  <c:v>1.3093750000000002</c:v>
                </c:pt>
                <c:pt idx="5946">
                  <c:v>1.3431277777777781</c:v>
                </c:pt>
                <c:pt idx="5947">
                  <c:v>1.3605861111111119</c:v>
                </c:pt>
                <c:pt idx="5948">
                  <c:v>1.4030680555555557</c:v>
                </c:pt>
                <c:pt idx="5949">
                  <c:v>1.4781388888888893</c:v>
                </c:pt>
                <c:pt idx="5950">
                  <c:v>1.577651388888889</c:v>
                </c:pt>
                <c:pt idx="5951">
                  <c:v>1.6090763888888888</c:v>
                </c:pt>
                <c:pt idx="5952">
                  <c:v>1.5881263888888886</c:v>
                </c:pt>
                <c:pt idx="5953">
                  <c:v>1.5479722222222223</c:v>
                </c:pt>
                <c:pt idx="5954">
                  <c:v>1.5316777777777779</c:v>
                </c:pt>
                <c:pt idx="5955">
                  <c:v>1.5543736111111108</c:v>
                </c:pt>
                <c:pt idx="5956">
                  <c:v>1.6329361111111109</c:v>
                </c:pt>
                <c:pt idx="5957">
                  <c:v>1.7225555555555554</c:v>
                </c:pt>
                <c:pt idx="5958">
                  <c:v>1.7848236111111109</c:v>
                </c:pt>
                <c:pt idx="5959">
                  <c:v>1.7231375000000004</c:v>
                </c:pt>
                <c:pt idx="5960">
                  <c:v>1.6858930555555554</c:v>
                </c:pt>
                <c:pt idx="5961">
                  <c:v>1.6381736111111111</c:v>
                </c:pt>
                <c:pt idx="5962">
                  <c:v>1.5922000000000001</c:v>
                </c:pt>
                <c:pt idx="5963">
                  <c:v>1.5188750000000002</c:v>
                </c:pt>
                <c:pt idx="5964">
                  <c:v>1.4635902777777778</c:v>
                </c:pt>
                <c:pt idx="5965">
                  <c:v>1.3949208333333334</c:v>
                </c:pt>
                <c:pt idx="5966">
                  <c:v>1.229881305637982</c:v>
                </c:pt>
                <c:pt idx="5967">
                  <c:v>1.2507418397626109</c:v>
                </c:pt>
                <c:pt idx="5968">
                  <c:v>1.0481948565776464</c:v>
                </c:pt>
                <c:pt idx="5969">
                  <c:v>0.78373887240356099</c:v>
                </c:pt>
                <c:pt idx="5970">
                  <c:v>1.0584347181008902</c:v>
                </c:pt>
                <c:pt idx="5971">
                  <c:v>1.3227597222222225</c:v>
                </c:pt>
                <c:pt idx="5972">
                  <c:v>1.3658236111111117</c:v>
                </c:pt>
                <c:pt idx="5973">
                  <c:v>1.4275097222222226</c:v>
                </c:pt>
                <c:pt idx="5974">
                  <c:v>1.5072361111111114</c:v>
                </c:pt>
                <c:pt idx="5975">
                  <c:v>1.5764875000000005</c:v>
                </c:pt>
                <c:pt idx="5976">
                  <c:v>1.5322597222222227</c:v>
                </c:pt>
                <c:pt idx="5977">
                  <c:v>1.4996708333333335</c:v>
                </c:pt>
                <c:pt idx="5978">
                  <c:v>1.4606805555555555</c:v>
                </c:pt>
                <c:pt idx="5979">
                  <c:v>1.4478777777777785</c:v>
                </c:pt>
                <c:pt idx="5980">
                  <c:v>1.5159652777777783</c:v>
                </c:pt>
                <c:pt idx="5981">
                  <c:v>1.5421527777777784</c:v>
                </c:pt>
                <c:pt idx="5982">
                  <c:v>1.568922222222223</c:v>
                </c:pt>
                <c:pt idx="5983">
                  <c:v>1.5939458333333332</c:v>
                </c:pt>
                <c:pt idx="5984">
                  <c:v>1.6160597222222219</c:v>
                </c:pt>
                <c:pt idx="5985">
                  <c:v>1.6259527777777782</c:v>
                </c:pt>
                <c:pt idx="5986">
                  <c:v>1.5799791666666672</c:v>
                </c:pt>
                <c:pt idx="5987">
                  <c:v>1.5712500000000005</c:v>
                </c:pt>
                <c:pt idx="5988">
                  <c:v>1.5427347222222227</c:v>
                </c:pt>
                <c:pt idx="5989">
                  <c:v>1.4897777777777781</c:v>
                </c:pt>
                <c:pt idx="5990">
                  <c:v>1.4513694444444445</c:v>
                </c:pt>
                <c:pt idx="5991">
                  <c:v>1.4246000000000003</c:v>
                </c:pt>
                <c:pt idx="5992">
                  <c:v>1.4205263888888888</c:v>
                </c:pt>
                <c:pt idx="5993">
                  <c:v>1.4240180555555559</c:v>
                </c:pt>
                <c:pt idx="5994">
                  <c:v>1.4472958333333339</c:v>
                </c:pt>
                <c:pt idx="5995">
                  <c:v>1.4554430555555555</c:v>
                </c:pt>
                <c:pt idx="5996">
                  <c:v>1.4635902777777778</c:v>
                </c:pt>
                <c:pt idx="5997">
                  <c:v>1.4443861111111116</c:v>
                </c:pt>
                <c:pt idx="5998">
                  <c:v>1.475229166666667</c:v>
                </c:pt>
                <c:pt idx="5999">
                  <c:v>1.4630083333333339</c:v>
                </c:pt>
                <c:pt idx="6000">
                  <c:v>1.4046216617210681</c:v>
                </c:pt>
                <c:pt idx="6001">
                  <c:v>1.1495548961424331</c:v>
                </c:pt>
                <c:pt idx="6002">
                  <c:v>0.87426310583580602</c:v>
                </c:pt>
                <c:pt idx="6003">
                  <c:v>0.86353857566765591</c:v>
                </c:pt>
                <c:pt idx="6004">
                  <c:v>0.86409495548961401</c:v>
                </c:pt>
                <c:pt idx="6005">
                  <c:v>1.0570919881305636</c:v>
                </c:pt>
                <c:pt idx="6006">
                  <c:v>1.2919485657764593</c:v>
                </c:pt>
                <c:pt idx="6007">
                  <c:v>1.3536027777777779</c:v>
                </c:pt>
                <c:pt idx="6008">
                  <c:v>1.3821180555555557</c:v>
                </c:pt>
                <c:pt idx="6009">
                  <c:v>1.4036500000000001</c:v>
                </c:pt>
                <c:pt idx="6010">
                  <c:v>1.3972486111111115</c:v>
                </c:pt>
                <c:pt idx="6011">
                  <c:v>1.0837413452027691</c:v>
                </c:pt>
                <c:pt idx="6012">
                  <c:v>0.66662710187932739</c:v>
                </c:pt>
                <c:pt idx="6013">
                  <c:v>0.48082344213649858</c:v>
                </c:pt>
                <c:pt idx="6014">
                  <c:v>0.39909495548961443</c:v>
                </c:pt>
                <c:pt idx="6015">
                  <c:v>0.47737388724035629</c:v>
                </c:pt>
                <c:pt idx="6016">
                  <c:v>0.49387487636003957</c:v>
                </c:pt>
                <c:pt idx="6017">
                  <c:v>0.35069238377843737</c:v>
                </c:pt>
                <c:pt idx="6018">
                  <c:v>0.25948565776458932</c:v>
                </c:pt>
                <c:pt idx="6019">
                  <c:v>0.6040059347181006</c:v>
                </c:pt>
                <c:pt idx="6020">
                  <c:v>0.69669881305637971</c:v>
                </c:pt>
                <c:pt idx="6021">
                  <c:v>0.9071711177052425</c:v>
                </c:pt>
                <c:pt idx="6022">
                  <c:v>1.0219881305637983</c:v>
                </c:pt>
                <c:pt idx="6023">
                  <c:v>0.82940652818991067</c:v>
                </c:pt>
                <c:pt idx="6024">
                  <c:v>0.81946092977250262</c:v>
                </c:pt>
                <c:pt idx="6025">
                  <c:v>0.73633531157270049</c:v>
                </c:pt>
                <c:pt idx="6026">
                  <c:v>0.93041048466864495</c:v>
                </c:pt>
                <c:pt idx="6027">
                  <c:v>0.72966369930761599</c:v>
                </c:pt>
                <c:pt idx="6028">
                  <c:v>1.2540902777777778</c:v>
                </c:pt>
                <c:pt idx="6029">
                  <c:v>1.3018097222222222</c:v>
                </c:pt>
                <c:pt idx="6030">
                  <c:v>1.3320708333333335</c:v>
                </c:pt>
                <c:pt idx="6031">
                  <c:v>1.3832819444444446</c:v>
                </c:pt>
                <c:pt idx="6032">
                  <c:v>1.4851222222222225</c:v>
                </c:pt>
                <c:pt idx="6033">
                  <c:v>1.5019986111111114</c:v>
                </c:pt>
                <c:pt idx="6034">
                  <c:v>1.567176388888889</c:v>
                </c:pt>
                <c:pt idx="6035">
                  <c:v>1.563102777777778</c:v>
                </c:pt>
                <c:pt idx="6036">
                  <c:v>1.5497180555555554</c:v>
                </c:pt>
                <c:pt idx="6037">
                  <c:v>1.5636847222222223</c:v>
                </c:pt>
                <c:pt idx="6038">
                  <c:v>1.5369152777777777</c:v>
                </c:pt>
                <c:pt idx="6039">
                  <c:v>1.5258583333333329</c:v>
                </c:pt>
                <c:pt idx="6040">
                  <c:v>1.5212027777777779</c:v>
                </c:pt>
                <c:pt idx="6041">
                  <c:v>1.5072361111111114</c:v>
                </c:pt>
                <c:pt idx="6042">
                  <c:v>1.5293500000000002</c:v>
                </c:pt>
                <c:pt idx="6043">
                  <c:v>1.5700861111111115</c:v>
                </c:pt>
                <c:pt idx="6044">
                  <c:v>1.5613569444444448</c:v>
                </c:pt>
                <c:pt idx="6045">
                  <c:v>1.5956916666666665</c:v>
                </c:pt>
                <c:pt idx="6046">
                  <c:v>1.6032569444444449</c:v>
                </c:pt>
                <c:pt idx="6047">
                  <c:v>1.5875444444444451</c:v>
                </c:pt>
                <c:pt idx="6048">
                  <c:v>1.6201333333333336</c:v>
                </c:pt>
                <c:pt idx="6049">
                  <c:v>1.6253708333333334</c:v>
                </c:pt>
                <c:pt idx="6050">
                  <c:v>1.6311902777777785</c:v>
                </c:pt>
                <c:pt idx="6051">
                  <c:v>1.6212972222222226</c:v>
                </c:pt>
                <c:pt idx="6052">
                  <c:v>1.6416652777777776</c:v>
                </c:pt>
                <c:pt idx="6053">
                  <c:v>1.7114986111111117</c:v>
                </c:pt>
                <c:pt idx="6054">
                  <c:v>1.7667833333333332</c:v>
                </c:pt>
                <c:pt idx="6055">
                  <c:v>1.7435055555555552</c:v>
                </c:pt>
                <c:pt idx="6056">
                  <c:v>1.735358333333334</c:v>
                </c:pt>
                <c:pt idx="6057">
                  <c:v>1.7435055555555556</c:v>
                </c:pt>
                <c:pt idx="6058">
                  <c:v>1.7423416666666671</c:v>
                </c:pt>
                <c:pt idx="6059">
                  <c:v>1.6777458333333339</c:v>
                </c:pt>
                <c:pt idx="6060">
                  <c:v>1.6725083333333337</c:v>
                </c:pt>
                <c:pt idx="6061">
                  <c:v>1.6358458333333334</c:v>
                </c:pt>
                <c:pt idx="6062">
                  <c:v>1.6067486111111111</c:v>
                </c:pt>
                <c:pt idx="6063">
                  <c:v>1.5828888888888888</c:v>
                </c:pt>
                <c:pt idx="6064">
                  <c:v>1.5951097222222221</c:v>
                </c:pt>
                <c:pt idx="6065">
                  <c:v>1.6393375000000003</c:v>
                </c:pt>
                <c:pt idx="6066">
                  <c:v>1.6713444444444443</c:v>
                </c:pt>
                <c:pt idx="6067">
                  <c:v>1.6917125000000002</c:v>
                </c:pt>
                <c:pt idx="6068">
                  <c:v>1.6666888888888887</c:v>
                </c:pt>
                <c:pt idx="6069">
                  <c:v>1.6294444444444445</c:v>
                </c:pt>
                <c:pt idx="6070">
                  <c:v>1.6178055555555559</c:v>
                </c:pt>
                <c:pt idx="6071">
                  <c:v>1.6009291666666667</c:v>
                </c:pt>
                <c:pt idx="6072">
                  <c:v>1.5631027777777784</c:v>
                </c:pt>
                <c:pt idx="6073">
                  <c:v>1.5473902777777779</c:v>
                </c:pt>
                <c:pt idx="6074">
                  <c:v>1.5316777777777779</c:v>
                </c:pt>
                <c:pt idx="6075">
                  <c:v>1.5246944444444444</c:v>
                </c:pt>
                <c:pt idx="6076">
                  <c:v>1.4862861111111116</c:v>
                </c:pt>
                <c:pt idx="6077">
                  <c:v>1.4868680555555558</c:v>
                </c:pt>
                <c:pt idx="6078">
                  <c:v>1.4891958333333333</c:v>
                </c:pt>
                <c:pt idx="6079">
                  <c:v>1.5357513888888892</c:v>
                </c:pt>
                <c:pt idx="6080">
                  <c:v>1.5468083333333338</c:v>
                </c:pt>
                <c:pt idx="6081">
                  <c:v>1.5567013888888894</c:v>
                </c:pt>
                <c:pt idx="6082">
                  <c:v>1.5543736111111113</c:v>
                </c:pt>
                <c:pt idx="6083">
                  <c:v>1.5834708333333332</c:v>
                </c:pt>
                <c:pt idx="6084">
                  <c:v>1.6044208333333336</c:v>
                </c:pt>
                <c:pt idx="6085">
                  <c:v>1.6189694444444447</c:v>
                </c:pt>
                <c:pt idx="6086">
                  <c:v>1.616641666666667</c:v>
                </c:pt>
                <c:pt idx="6087">
                  <c:v>1.6079125000000003</c:v>
                </c:pt>
                <c:pt idx="6088">
                  <c:v>1.6154777777777773</c:v>
                </c:pt>
                <c:pt idx="6089">
                  <c:v>1.6114041666666672</c:v>
                </c:pt>
                <c:pt idx="6090">
                  <c:v>1.6212972222222226</c:v>
                </c:pt>
                <c:pt idx="6091">
                  <c:v>1.6469027777777783</c:v>
                </c:pt>
                <c:pt idx="6092">
                  <c:v>1.6236250000000005</c:v>
                </c:pt>
                <c:pt idx="6093">
                  <c:v>1.6405013888888889</c:v>
                </c:pt>
                <c:pt idx="6094">
                  <c:v>1.6119861111111111</c:v>
                </c:pt>
                <c:pt idx="6095">
                  <c:v>1.578815277777778</c:v>
                </c:pt>
                <c:pt idx="6096">
                  <c:v>1.5415708333333336</c:v>
                </c:pt>
                <c:pt idx="6097">
                  <c:v>1.5241125000000004</c:v>
                </c:pt>
                <c:pt idx="6098">
                  <c:v>1.5444805555555552</c:v>
                </c:pt>
                <c:pt idx="6099">
                  <c:v>1.5101458333333333</c:v>
                </c:pt>
                <c:pt idx="6100">
                  <c:v>1.4752291666666666</c:v>
                </c:pt>
                <c:pt idx="6101">
                  <c:v>1.4804666666666666</c:v>
                </c:pt>
                <c:pt idx="6102">
                  <c:v>1.4985069444444441</c:v>
                </c:pt>
                <c:pt idx="6103">
                  <c:v>1.5328416666666667</c:v>
                </c:pt>
                <c:pt idx="6104">
                  <c:v>1.5113097222222223</c:v>
                </c:pt>
                <c:pt idx="6105">
                  <c:v>1.5316777777777779</c:v>
                </c:pt>
                <c:pt idx="6106">
                  <c:v>1.5468083333333338</c:v>
                </c:pt>
                <c:pt idx="6107">
                  <c:v>1.5759055555555557</c:v>
                </c:pt>
                <c:pt idx="6108">
                  <c:v>1.5689222222222219</c:v>
                </c:pt>
                <c:pt idx="6109">
                  <c:v>1.5695041666666671</c:v>
                </c:pt>
                <c:pt idx="6110">
                  <c:v>1.5747416666666669</c:v>
                </c:pt>
                <c:pt idx="6111">
                  <c:v>1.5648486111111108</c:v>
                </c:pt>
                <c:pt idx="6112">
                  <c:v>1.5840527777777784</c:v>
                </c:pt>
                <c:pt idx="6113">
                  <c:v>1.5572833333333338</c:v>
                </c:pt>
                <c:pt idx="6114">
                  <c:v>1.5735777777777775</c:v>
                </c:pt>
                <c:pt idx="6115">
                  <c:v>1.5799791666666672</c:v>
                </c:pt>
                <c:pt idx="6116">
                  <c:v>1.5788152777777784</c:v>
                </c:pt>
                <c:pt idx="6117">
                  <c:v>1.6335180555555557</c:v>
                </c:pt>
                <c:pt idx="6118">
                  <c:v>1.6265347222222222</c:v>
                </c:pt>
                <c:pt idx="6119">
                  <c:v>1.6212972222222224</c:v>
                </c:pt>
                <c:pt idx="6120">
                  <c:v>1.6352638888888891</c:v>
                </c:pt>
                <c:pt idx="6121">
                  <c:v>1.6346819444444447</c:v>
                </c:pt>
                <c:pt idx="6122">
                  <c:v>1.6393375000000003</c:v>
                </c:pt>
                <c:pt idx="6123">
                  <c:v>1.6381736111111111</c:v>
                </c:pt>
                <c:pt idx="6124">
                  <c:v>1.6550499999999999</c:v>
                </c:pt>
                <c:pt idx="6125">
                  <c:v>1.6631972222222227</c:v>
                </c:pt>
                <c:pt idx="6126">
                  <c:v>1.7173180555555556</c:v>
                </c:pt>
                <c:pt idx="6127">
                  <c:v>1.7551444444444448</c:v>
                </c:pt>
                <c:pt idx="6128">
                  <c:v>1.7638736111111109</c:v>
                </c:pt>
                <c:pt idx="6129">
                  <c:v>1.7650375</c:v>
                </c:pt>
                <c:pt idx="6130">
                  <c:v>1.7563083333333334</c:v>
                </c:pt>
                <c:pt idx="6131">
                  <c:v>1.701023611111111</c:v>
                </c:pt>
                <c:pt idx="6132">
                  <c:v>1.6742541666666666</c:v>
                </c:pt>
                <c:pt idx="6133">
                  <c:v>1.6730902777777779</c:v>
                </c:pt>
                <c:pt idx="6134">
                  <c:v>1.6352638888888886</c:v>
                </c:pt>
                <c:pt idx="6135">
                  <c:v>1.5945277777777778</c:v>
                </c:pt>
                <c:pt idx="6136">
                  <c:v>1.5811430555555561</c:v>
                </c:pt>
                <c:pt idx="6137">
                  <c:v>1.5875444444444446</c:v>
                </c:pt>
                <c:pt idx="6138">
                  <c:v>1.6084944444444444</c:v>
                </c:pt>
                <c:pt idx="6139">
                  <c:v>1.6405013888888893</c:v>
                </c:pt>
                <c:pt idx="6140">
                  <c:v>1.7103347222222223</c:v>
                </c:pt>
                <c:pt idx="6141">
                  <c:v>1.7382680555555554</c:v>
                </c:pt>
                <c:pt idx="6142">
                  <c:v>1.7545625000000005</c:v>
                </c:pt>
                <c:pt idx="6143">
                  <c:v>1.7627097222222228</c:v>
                </c:pt>
                <c:pt idx="6144">
                  <c:v>1.7382680555555561</c:v>
                </c:pt>
                <c:pt idx="6145">
                  <c:v>1.7580541666666667</c:v>
                </c:pt>
                <c:pt idx="6146">
                  <c:v>1.8057736111111113</c:v>
                </c:pt>
                <c:pt idx="6147">
                  <c:v>1.8453458333333339</c:v>
                </c:pt>
                <c:pt idx="6148">
                  <c:v>1.8662958333333339</c:v>
                </c:pt>
                <c:pt idx="6149">
                  <c:v>1.8744430555555562</c:v>
                </c:pt>
                <c:pt idx="6150">
                  <c:v>1.9268180555555556</c:v>
                </c:pt>
                <c:pt idx="6151">
                  <c:v>1.8820083333333333</c:v>
                </c:pt>
                <c:pt idx="6152">
                  <c:v>1.8016999999999999</c:v>
                </c:pt>
                <c:pt idx="6153">
                  <c:v>1.7528166666666667</c:v>
                </c:pt>
                <c:pt idx="6154">
                  <c:v>1.7179000000000004</c:v>
                </c:pt>
                <c:pt idx="6155">
                  <c:v>1.6835652777777774</c:v>
                </c:pt>
                <c:pt idx="6156">
                  <c:v>1.6666888888888887</c:v>
                </c:pt>
                <c:pt idx="6157">
                  <c:v>1.6451569444444449</c:v>
                </c:pt>
                <c:pt idx="6158">
                  <c:v>1.6079125000000007</c:v>
                </c:pt>
                <c:pt idx="6159">
                  <c:v>1.567176388888889</c:v>
                </c:pt>
                <c:pt idx="6160">
                  <c:v>1.5677583333333336</c:v>
                </c:pt>
                <c:pt idx="6161">
                  <c:v>1.583470833333334</c:v>
                </c:pt>
                <c:pt idx="6162">
                  <c:v>1.5695041666666665</c:v>
                </c:pt>
                <c:pt idx="6163">
                  <c:v>1.6032569444444449</c:v>
                </c:pt>
                <c:pt idx="6164">
                  <c:v>1.7027694444444443</c:v>
                </c:pt>
                <c:pt idx="6165">
                  <c:v>1.7900611111111115</c:v>
                </c:pt>
                <c:pt idx="6166">
                  <c:v>1.8534930555555553</c:v>
                </c:pt>
                <c:pt idx="6167">
                  <c:v>1.9186708333333333</c:v>
                </c:pt>
                <c:pt idx="6168">
                  <c:v>1.9314736111111113</c:v>
                </c:pt>
                <c:pt idx="6169">
                  <c:v>1.9256541666666667</c:v>
                </c:pt>
                <c:pt idx="6170">
                  <c:v>1.9762833333333336</c:v>
                </c:pt>
                <c:pt idx="6171">
                  <c:v>1.9425305555555559</c:v>
                </c:pt>
                <c:pt idx="6172">
                  <c:v>1.9454402777777779</c:v>
                </c:pt>
                <c:pt idx="6173">
                  <c:v>2.0688124999999999</c:v>
                </c:pt>
                <c:pt idx="6174">
                  <c:v>2.114786111111111</c:v>
                </c:pt>
                <c:pt idx="6175">
                  <c:v>2.0763777777777777</c:v>
                </c:pt>
                <c:pt idx="6176">
                  <c:v>1.9594069444444446</c:v>
                </c:pt>
                <c:pt idx="6177">
                  <c:v>1.8447638888888891</c:v>
                </c:pt>
                <c:pt idx="6178">
                  <c:v>1.737686111111111</c:v>
                </c:pt>
                <c:pt idx="6179">
                  <c:v>1.6858930555555558</c:v>
                </c:pt>
                <c:pt idx="6180">
                  <c:v>1.6794916666666668</c:v>
                </c:pt>
                <c:pt idx="6181">
                  <c:v>1.6719263888888893</c:v>
                </c:pt>
                <c:pt idx="6182">
                  <c:v>1.6631972222222222</c:v>
                </c:pt>
                <c:pt idx="6183">
                  <c:v>1.6690166666666668</c:v>
                </c:pt>
                <c:pt idx="6184">
                  <c:v>1.6835652777777779</c:v>
                </c:pt>
                <c:pt idx="6185">
                  <c:v>1.691130555555556</c:v>
                </c:pt>
                <c:pt idx="6186">
                  <c:v>1.7027694444444448</c:v>
                </c:pt>
                <c:pt idx="6187">
                  <c:v>1.8040277777777782</c:v>
                </c:pt>
                <c:pt idx="6188">
                  <c:v>1.9023763888888889</c:v>
                </c:pt>
                <c:pt idx="6189">
                  <c:v>2.0234208333333337</c:v>
                </c:pt>
                <c:pt idx="6190">
                  <c:v>2.0589194444444447</c:v>
                </c:pt>
                <c:pt idx="6191">
                  <c:v>2.0472805555555564</c:v>
                </c:pt>
                <c:pt idx="6192">
                  <c:v>2.0123638888888888</c:v>
                </c:pt>
                <c:pt idx="6193">
                  <c:v>1.9943236111111113</c:v>
                </c:pt>
                <c:pt idx="6194">
                  <c:v>2.0001430555555557</c:v>
                </c:pt>
                <c:pt idx="6195">
                  <c:v>2.014109722222222</c:v>
                </c:pt>
                <c:pt idx="6196">
                  <c:v>2.0129458333333337</c:v>
                </c:pt>
                <c:pt idx="6197">
                  <c:v>1.9786111111111113</c:v>
                </c:pt>
                <c:pt idx="6198">
                  <c:v>1.9576611111111109</c:v>
                </c:pt>
                <c:pt idx="6199">
                  <c:v>1.9372930555555554</c:v>
                </c:pt>
                <c:pt idx="6200">
                  <c:v>1.8243958333333339</c:v>
                </c:pt>
                <c:pt idx="6201">
                  <c:v>1.7603819444444446</c:v>
                </c:pt>
                <c:pt idx="6202">
                  <c:v>1.7353583333333331</c:v>
                </c:pt>
                <c:pt idx="6203">
                  <c:v>1.7016055555555558</c:v>
                </c:pt>
                <c:pt idx="6204">
                  <c:v>1.7109166666666666</c:v>
                </c:pt>
                <c:pt idx="6205">
                  <c:v>1.6748361111111116</c:v>
                </c:pt>
                <c:pt idx="6206">
                  <c:v>1.6806555555555558</c:v>
                </c:pt>
                <c:pt idx="6207">
                  <c:v>1.6917125000000002</c:v>
                </c:pt>
                <c:pt idx="6208">
                  <c:v>1.6952041666666673</c:v>
                </c:pt>
                <c:pt idx="6209">
                  <c:v>1.7120805555555558</c:v>
                </c:pt>
                <c:pt idx="6210">
                  <c:v>1.7371041666666664</c:v>
                </c:pt>
                <c:pt idx="6211">
                  <c:v>1.7755125000000005</c:v>
                </c:pt>
                <c:pt idx="6212">
                  <c:v>1.7702750000000003</c:v>
                </c:pt>
                <c:pt idx="6213">
                  <c:v>1.7755125</c:v>
                </c:pt>
                <c:pt idx="6214">
                  <c:v>1.783077777777778</c:v>
                </c:pt>
                <c:pt idx="6215">
                  <c:v>1.7586361111111117</c:v>
                </c:pt>
                <c:pt idx="6216">
                  <c:v>1.7213916666666667</c:v>
                </c:pt>
                <c:pt idx="6217">
                  <c:v>1.691130555555556</c:v>
                </c:pt>
                <c:pt idx="6218">
                  <c:v>1.6800736111111116</c:v>
                </c:pt>
                <c:pt idx="6219">
                  <c:v>1.6922944444444445</c:v>
                </c:pt>
                <c:pt idx="6220">
                  <c:v>1.6858930555555558</c:v>
                </c:pt>
                <c:pt idx="6221">
                  <c:v>1.6783277777777779</c:v>
                </c:pt>
                <c:pt idx="6222">
                  <c:v>1.701023611111111</c:v>
                </c:pt>
                <c:pt idx="6223">
                  <c:v>1.7609638888888894</c:v>
                </c:pt>
                <c:pt idx="6224">
                  <c:v>1.7918069444444449</c:v>
                </c:pt>
                <c:pt idx="6225">
                  <c:v>1.8098472222222224</c:v>
                </c:pt>
                <c:pt idx="6226">
                  <c:v>1.8354527777777783</c:v>
                </c:pt>
                <c:pt idx="6227">
                  <c:v>1.8092652777777782</c:v>
                </c:pt>
                <c:pt idx="6228">
                  <c:v>1.8179944444444442</c:v>
                </c:pt>
                <c:pt idx="6229">
                  <c:v>1.8115930555555555</c:v>
                </c:pt>
                <c:pt idx="6230">
                  <c:v>1.8156666666666665</c:v>
                </c:pt>
                <c:pt idx="6231">
                  <c:v>1.7923888888888895</c:v>
                </c:pt>
                <c:pt idx="6232">
                  <c:v>1.8214861111111111</c:v>
                </c:pt>
                <c:pt idx="6233">
                  <c:v>1.8331250000000003</c:v>
                </c:pt>
                <c:pt idx="6234">
                  <c:v>1.8284694444444443</c:v>
                </c:pt>
                <c:pt idx="6235">
                  <c:v>1.8331250000000008</c:v>
                </c:pt>
                <c:pt idx="6236">
                  <c:v>1.8110111111111116</c:v>
                </c:pt>
                <c:pt idx="6237">
                  <c:v>1.8005361111111116</c:v>
                </c:pt>
                <c:pt idx="6238">
                  <c:v>1.7982083333333334</c:v>
                </c:pt>
                <c:pt idx="6239">
                  <c:v>1.8022819444444442</c:v>
                </c:pt>
                <c:pt idx="6240">
                  <c:v>1.8069375000000001</c:v>
                </c:pt>
                <c:pt idx="6241">
                  <c:v>1.8197402777777787</c:v>
                </c:pt>
                <c:pt idx="6242">
                  <c:v>1.8063555555555557</c:v>
                </c:pt>
                <c:pt idx="6243">
                  <c:v>1.830215277777778</c:v>
                </c:pt>
                <c:pt idx="6244">
                  <c:v>1.8145027777777785</c:v>
                </c:pt>
                <c:pt idx="6245">
                  <c:v>1.8063555555555557</c:v>
                </c:pt>
                <c:pt idx="6246">
                  <c:v>1.7749305555555552</c:v>
                </c:pt>
                <c:pt idx="6247">
                  <c:v>1.7388500000000009</c:v>
                </c:pt>
                <c:pt idx="6248">
                  <c:v>1.7190638888888892</c:v>
                </c:pt>
                <c:pt idx="6249">
                  <c:v>1.7592180555555557</c:v>
                </c:pt>
                <c:pt idx="6250">
                  <c:v>1.7842416666666669</c:v>
                </c:pt>
                <c:pt idx="6251">
                  <c:v>1.7644555555555561</c:v>
                </c:pt>
                <c:pt idx="6252">
                  <c:v>1.7371041666666664</c:v>
                </c:pt>
                <c:pt idx="6253">
                  <c:v>1.7632916666666667</c:v>
                </c:pt>
                <c:pt idx="6254">
                  <c:v>1.7423416666666667</c:v>
                </c:pt>
                <c:pt idx="6255">
                  <c:v>1.7126625000000006</c:v>
                </c:pt>
                <c:pt idx="6256">
                  <c:v>1.7528166666666665</c:v>
                </c:pt>
                <c:pt idx="6257">
                  <c:v>1.7650375000000005</c:v>
                </c:pt>
                <c:pt idx="6258">
                  <c:v>1.7795861111111113</c:v>
                </c:pt>
                <c:pt idx="6259">
                  <c:v>1.7743486111111115</c:v>
                </c:pt>
                <c:pt idx="6260">
                  <c:v>1.7469972222222223</c:v>
                </c:pt>
                <c:pt idx="6261">
                  <c:v>1.7964625000000005</c:v>
                </c:pt>
                <c:pt idx="6262">
                  <c:v>1.7923888888888888</c:v>
                </c:pt>
                <c:pt idx="6263">
                  <c:v>1.7848236111111109</c:v>
                </c:pt>
                <c:pt idx="6264">
                  <c:v>1.805191666666667</c:v>
                </c:pt>
                <c:pt idx="6265">
                  <c:v>1.7859875000000005</c:v>
                </c:pt>
                <c:pt idx="6266">
                  <c:v>1.8168305555555559</c:v>
                </c:pt>
                <c:pt idx="6267">
                  <c:v>1.854656944444445</c:v>
                </c:pt>
                <c:pt idx="6268">
                  <c:v>1.8808444444444448</c:v>
                </c:pt>
                <c:pt idx="6269">
                  <c:v>1.8959750000000002</c:v>
                </c:pt>
                <c:pt idx="6270">
                  <c:v>1.9349652777777782</c:v>
                </c:pt>
                <c:pt idx="6271">
                  <c:v>1.8953930555555558</c:v>
                </c:pt>
                <c:pt idx="6272">
                  <c:v>1.8115930555555557</c:v>
                </c:pt>
                <c:pt idx="6273">
                  <c:v>1.7580541666666667</c:v>
                </c:pt>
                <c:pt idx="6274">
                  <c:v>1.7487430555555556</c:v>
                </c:pt>
                <c:pt idx="6275">
                  <c:v>1.7307027777777779</c:v>
                </c:pt>
                <c:pt idx="6276">
                  <c:v>1.7475791666666673</c:v>
                </c:pt>
                <c:pt idx="6277">
                  <c:v>1.732448611111111</c:v>
                </c:pt>
                <c:pt idx="6278">
                  <c:v>1.7266291666666669</c:v>
                </c:pt>
                <c:pt idx="6279">
                  <c:v>1.7277930555555561</c:v>
                </c:pt>
                <c:pt idx="6280">
                  <c:v>1.7225555555555554</c:v>
                </c:pt>
                <c:pt idx="6281">
                  <c:v>1.729538888888889</c:v>
                </c:pt>
                <c:pt idx="6282">
                  <c:v>1.7365222222222225</c:v>
                </c:pt>
                <c:pt idx="6283">
                  <c:v>1.7813319444444446</c:v>
                </c:pt>
                <c:pt idx="6284">
                  <c:v>1.7883152777777778</c:v>
                </c:pt>
                <c:pt idx="6285">
                  <c:v>1.8360347222222222</c:v>
                </c:pt>
                <c:pt idx="6286">
                  <c:v>1.8110111111111107</c:v>
                </c:pt>
                <c:pt idx="6287">
                  <c:v>1.8104291666666663</c:v>
                </c:pt>
                <c:pt idx="6288">
                  <c:v>1.7778402777777782</c:v>
                </c:pt>
                <c:pt idx="6289">
                  <c:v>1.7877333333333332</c:v>
                </c:pt>
                <c:pt idx="6290">
                  <c:v>1.8133388888888891</c:v>
                </c:pt>
                <c:pt idx="6291">
                  <c:v>1.830215277777778</c:v>
                </c:pt>
                <c:pt idx="6292">
                  <c:v>1.852911111111111</c:v>
                </c:pt>
                <c:pt idx="6293">
                  <c:v>1.8657138888888891</c:v>
                </c:pt>
                <c:pt idx="6294">
                  <c:v>1.8657138888888891</c:v>
                </c:pt>
                <c:pt idx="6295">
                  <c:v>1.8965569444444443</c:v>
                </c:pt>
                <c:pt idx="6296">
                  <c:v>1.9093597222222229</c:v>
                </c:pt>
                <c:pt idx="6297">
                  <c:v>1.8168305555555557</c:v>
                </c:pt>
                <c:pt idx="6298">
                  <c:v>1.7894791666666667</c:v>
                </c:pt>
                <c:pt idx="6299">
                  <c:v>1.7301208333333333</c:v>
                </c:pt>
                <c:pt idx="6300">
                  <c:v>1.7644555555555557</c:v>
                </c:pt>
                <c:pt idx="6301">
                  <c:v>1.8051916666666665</c:v>
                </c:pt>
                <c:pt idx="6302">
                  <c:v>1.8319611111111109</c:v>
                </c:pt>
                <c:pt idx="6303">
                  <c:v>1.8139208333333332</c:v>
                </c:pt>
                <c:pt idx="6304">
                  <c:v>1.8203222222222226</c:v>
                </c:pt>
                <c:pt idx="6305">
                  <c:v>1.8209041666666672</c:v>
                </c:pt>
                <c:pt idx="6306">
                  <c:v>1.8401083333333328</c:v>
                </c:pt>
                <c:pt idx="6307">
                  <c:v>1.9157611111111115</c:v>
                </c:pt>
                <c:pt idx="6308">
                  <c:v>1.9495138888888892</c:v>
                </c:pt>
                <c:pt idx="6309">
                  <c:v>1.9477680555555557</c:v>
                </c:pt>
                <c:pt idx="6310">
                  <c:v>1.9035402777777781</c:v>
                </c:pt>
                <c:pt idx="6311">
                  <c:v>1.9541694444444444</c:v>
                </c:pt>
                <c:pt idx="6312">
                  <c:v>1.9873402777777782</c:v>
                </c:pt>
                <c:pt idx="6313">
                  <c:v>1.9599888888888886</c:v>
                </c:pt>
                <c:pt idx="6314">
                  <c:v>1.9605708333333334</c:v>
                </c:pt>
                <c:pt idx="6315">
                  <c:v>1.9786111111111118</c:v>
                </c:pt>
                <c:pt idx="6316">
                  <c:v>1.9180888888888887</c:v>
                </c:pt>
                <c:pt idx="6317">
                  <c:v>1.9111055555555556</c:v>
                </c:pt>
                <c:pt idx="6318">
                  <c:v>1.9774472222222224</c:v>
                </c:pt>
                <c:pt idx="6319">
                  <c:v>1.9966513888888893</c:v>
                </c:pt>
                <c:pt idx="6320">
                  <c:v>1.9413666666666674</c:v>
                </c:pt>
                <c:pt idx="6321">
                  <c:v>1.8290513888888895</c:v>
                </c:pt>
                <c:pt idx="6322">
                  <c:v>1.7621277777777775</c:v>
                </c:pt>
                <c:pt idx="6323">
                  <c:v>1.7551444444444448</c:v>
                </c:pt>
                <c:pt idx="6324">
                  <c:v>1.7650375000000005</c:v>
                </c:pt>
                <c:pt idx="6325">
                  <c:v>1.7382680555555561</c:v>
                </c:pt>
                <c:pt idx="6326">
                  <c:v>1.7243013888888887</c:v>
                </c:pt>
                <c:pt idx="6327">
                  <c:v>1.707425</c:v>
                </c:pt>
                <c:pt idx="6328">
                  <c:v>1.7330305555555559</c:v>
                </c:pt>
                <c:pt idx="6329">
                  <c:v>1.7464152777777784</c:v>
                </c:pt>
                <c:pt idx="6330">
                  <c:v>1.7673652777777777</c:v>
                </c:pt>
                <c:pt idx="6331">
                  <c:v>1.7854055555555557</c:v>
                </c:pt>
                <c:pt idx="6332">
                  <c:v>1.8011180555555559</c:v>
                </c:pt>
                <c:pt idx="6333">
                  <c:v>1.8005361111111111</c:v>
                </c:pt>
                <c:pt idx="6334">
                  <c:v>1.798790277777778</c:v>
                </c:pt>
                <c:pt idx="6335">
                  <c:v>1.7493250000000002</c:v>
                </c:pt>
                <c:pt idx="6336">
                  <c:v>1.7533986111111111</c:v>
                </c:pt>
                <c:pt idx="6337">
                  <c:v>1.7272111111111113</c:v>
                </c:pt>
                <c:pt idx="6338">
                  <c:v>1.7016055555555563</c:v>
                </c:pt>
                <c:pt idx="6339">
                  <c:v>1.7016055555555554</c:v>
                </c:pt>
                <c:pt idx="6340">
                  <c:v>1.6952041666666668</c:v>
                </c:pt>
                <c:pt idx="6341">
                  <c:v>1.691130555555556</c:v>
                </c:pt>
                <c:pt idx="6342">
                  <c:v>1.7126625000000002</c:v>
                </c:pt>
                <c:pt idx="6343">
                  <c:v>1.7731847222222228</c:v>
                </c:pt>
                <c:pt idx="6344">
                  <c:v>1.7900611111111111</c:v>
                </c:pt>
                <c:pt idx="6345">
                  <c:v>1.7813319444444446</c:v>
                </c:pt>
                <c:pt idx="6346">
                  <c:v>1.7755124999999996</c:v>
                </c:pt>
                <c:pt idx="6347">
                  <c:v>1.7580541666666667</c:v>
                </c:pt>
                <c:pt idx="6348">
                  <c:v>1.7318666666666671</c:v>
                </c:pt>
                <c:pt idx="6349">
                  <c:v>1.7149902777777783</c:v>
                </c:pt>
                <c:pt idx="6350">
                  <c:v>1.7173180555555556</c:v>
                </c:pt>
                <c:pt idx="6351">
                  <c:v>1.7056791666666666</c:v>
                </c:pt>
                <c:pt idx="6352">
                  <c:v>1.6853111111111114</c:v>
                </c:pt>
                <c:pt idx="6353">
                  <c:v>1.7016055555555554</c:v>
                </c:pt>
                <c:pt idx="6354">
                  <c:v>1.7231375</c:v>
                </c:pt>
                <c:pt idx="6355">
                  <c:v>1.7336125000000002</c:v>
                </c:pt>
                <c:pt idx="6356">
                  <c:v>1.7144083333333335</c:v>
                </c:pt>
                <c:pt idx="6357">
                  <c:v>1.7277930555555556</c:v>
                </c:pt>
                <c:pt idx="6358">
                  <c:v>1.7679472222222221</c:v>
                </c:pt>
                <c:pt idx="6359">
                  <c:v>1.9791930555555557</c:v>
                </c:pt>
                <c:pt idx="6360">
                  <c:v>1.6760000000000004</c:v>
                </c:pt>
                <c:pt idx="6361">
                  <c:v>1.6108222222222224</c:v>
                </c:pt>
                <c:pt idx="6362">
                  <c:v>1.5776513888888886</c:v>
                </c:pt>
                <c:pt idx="6363">
                  <c:v>1.5427347222222219</c:v>
                </c:pt>
                <c:pt idx="6364">
                  <c:v>1.5468083333333333</c:v>
                </c:pt>
                <c:pt idx="6365">
                  <c:v>1.5648486111111113</c:v>
                </c:pt>
                <c:pt idx="6366">
                  <c:v>1.6137319444444449</c:v>
                </c:pt>
                <c:pt idx="6367">
                  <c:v>1.6503944444444447</c:v>
                </c:pt>
                <c:pt idx="6368">
                  <c:v>1.6684347222222224</c:v>
                </c:pt>
                <c:pt idx="6369">
                  <c:v>1.7085888888888894</c:v>
                </c:pt>
                <c:pt idx="6370">
                  <c:v>1.7155722222222223</c:v>
                </c:pt>
                <c:pt idx="6371">
                  <c:v>1.7056791666666671</c:v>
                </c:pt>
                <c:pt idx="6372">
                  <c:v>1.6940402777777779</c:v>
                </c:pt>
                <c:pt idx="6373">
                  <c:v>1.7138263888888892</c:v>
                </c:pt>
                <c:pt idx="6374">
                  <c:v>1.6992777777777781</c:v>
                </c:pt>
                <c:pt idx="6375">
                  <c:v>1.707425</c:v>
                </c:pt>
                <c:pt idx="6376">
                  <c:v>1.7103347222222223</c:v>
                </c:pt>
                <c:pt idx="6377">
                  <c:v>1.6754180555555556</c:v>
                </c:pt>
                <c:pt idx="6378">
                  <c:v>1.7010236111111114</c:v>
                </c:pt>
                <c:pt idx="6379">
                  <c:v>1.7184819444444448</c:v>
                </c:pt>
                <c:pt idx="6380">
                  <c:v>1.7085888888888889</c:v>
                </c:pt>
                <c:pt idx="6381">
                  <c:v>1.7318666666666669</c:v>
                </c:pt>
                <c:pt idx="6382">
                  <c:v>1.9448583333333331</c:v>
                </c:pt>
                <c:pt idx="6383">
                  <c:v>1.8930652777777783</c:v>
                </c:pt>
                <c:pt idx="6384">
                  <c:v>1.6748361111111114</c:v>
                </c:pt>
                <c:pt idx="6385">
                  <c:v>1.6242069444444449</c:v>
                </c:pt>
                <c:pt idx="6386">
                  <c:v>1.6521402777777781</c:v>
                </c:pt>
                <c:pt idx="6387">
                  <c:v>1.6643611111111114</c:v>
                </c:pt>
                <c:pt idx="6388">
                  <c:v>1.660869444444445</c:v>
                </c:pt>
                <c:pt idx="6389">
                  <c:v>1.7080069444444443</c:v>
                </c:pt>
                <c:pt idx="6390">
                  <c:v>1.7417597222222228</c:v>
                </c:pt>
                <c:pt idx="6391">
                  <c:v>1.7976263888888886</c:v>
                </c:pt>
                <c:pt idx="6392">
                  <c:v>1.8278875000000006</c:v>
                </c:pt>
                <c:pt idx="6393">
                  <c:v>1.8185763888888893</c:v>
                </c:pt>
                <c:pt idx="6394">
                  <c:v>1.8121750000000001</c:v>
                </c:pt>
                <c:pt idx="6395">
                  <c:v>1.7807500000000003</c:v>
                </c:pt>
                <c:pt idx="6396">
                  <c:v>1.7586361111111111</c:v>
                </c:pt>
                <c:pt idx="6397">
                  <c:v>1.7528166666666665</c:v>
                </c:pt>
                <c:pt idx="6398">
                  <c:v>1.767947222222223</c:v>
                </c:pt>
                <c:pt idx="6399">
                  <c:v>1.7726027777777777</c:v>
                </c:pt>
                <c:pt idx="6400">
                  <c:v>1.7580541666666667</c:v>
                </c:pt>
                <c:pt idx="6401">
                  <c:v>1.7795861111111118</c:v>
                </c:pt>
                <c:pt idx="6402">
                  <c:v>1.7999541666666674</c:v>
                </c:pt>
                <c:pt idx="6403">
                  <c:v>1.8051916666666665</c:v>
                </c:pt>
                <c:pt idx="6404">
                  <c:v>1.8075194444444449</c:v>
                </c:pt>
                <c:pt idx="6405">
                  <c:v>1.9058680555555554</c:v>
                </c:pt>
                <c:pt idx="6406">
                  <c:v>1.859894444444445</c:v>
                </c:pt>
                <c:pt idx="6407">
                  <c:v>1.7929708333333341</c:v>
                </c:pt>
                <c:pt idx="6408">
                  <c:v>1.8540750000000001</c:v>
                </c:pt>
                <c:pt idx="6409">
                  <c:v>1.9140152777777779</c:v>
                </c:pt>
                <c:pt idx="6410">
                  <c:v>1.9163430555555558</c:v>
                </c:pt>
                <c:pt idx="6411">
                  <c:v>1.9006305555555558</c:v>
                </c:pt>
                <c:pt idx="6412">
                  <c:v>1.9122694444444441</c:v>
                </c:pt>
                <c:pt idx="6413">
                  <c:v>1.9780291666666669</c:v>
                </c:pt>
                <c:pt idx="6414">
                  <c:v>1.9669722222222221</c:v>
                </c:pt>
                <c:pt idx="6415">
                  <c:v>1.9547513888888888</c:v>
                </c:pt>
                <c:pt idx="6416">
                  <c:v>1.8366166666666666</c:v>
                </c:pt>
                <c:pt idx="6417">
                  <c:v>1.7103347222222223</c:v>
                </c:pt>
                <c:pt idx="6418">
                  <c:v>1.7039333333333335</c:v>
                </c:pt>
                <c:pt idx="6419">
                  <c:v>1.6608694444444441</c:v>
                </c:pt>
                <c:pt idx="6420">
                  <c:v>1.6201333333333332</c:v>
                </c:pt>
                <c:pt idx="6421">
                  <c:v>1.6003472222222228</c:v>
                </c:pt>
                <c:pt idx="6422">
                  <c:v>1.5840527777777784</c:v>
                </c:pt>
                <c:pt idx="6423">
                  <c:v>1.4921055555555558</c:v>
                </c:pt>
                <c:pt idx="6424">
                  <c:v>1.5904541666666667</c:v>
                </c:pt>
                <c:pt idx="6425">
                  <c:v>1.5217847222222223</c:v>
                </c:pt>
                <c:pt idx="6426">
                  <c:v>1.5532097222222219</c:v>
                </c:pt>
                <c:pt idx="6427">
                  <c:v>1.6195513888888891</c:v>
                </c:pt>
                <c:pt idx="6428">
                  <c:v>1.6562138888888891</c:v>
                </c:pt>
                <c:pt idx="6429">
                  <c:v>1.6969500000000002</c:v>
                </c:pt>
                <c:pt idx="6430">
                  <c:v>1.729538888888889</c:v>
                </c:pt>
                <c:pt idx="6431">
                  <c:v>1.7184819444444448</c:v>
                </c:pt>
                <c:pt idx="6432">
                  <c:v>1.7213916666666664</c:v>
                </c:pt>
                <c:pt idx="6433">
                  <c:v>1.7429236111111115</c:v>
                </c:pt>
                <c:pt idx="6434">
                  <c:v>1.7749305555555557</c:v>
                </c:pt>
                <c:pt idx="6435">
                  <c:v>1.8622222222222224</c:v>
                </c:pt>
                <c:pt idx="6436">
                  <c:v>1.8738611111111116</c:v>
                </c:pt>
                <c:pt idx="6437">
                  <c:v>1.9640625000000003</c:v>
                </c:pt>
                <c:pt idx="6438">
                  <c:v>1.9466041666666669</c:v>
                </c:pt>
                <c:pt idx="6439">
                  <c:v>1.9087777777777779</c:v>
                </c:pt>
                <c:pt idx="6440">
                  <c:v>1.8633861111111114</c:v>
                </c:pt>
                <c:pt idx="6441">
                  <c:v>1.7382680555555561</c:v>
                </c:pt>
                <c:pt idx="6442">
                  <c:v>1.6870569444444443</c:v>
                </c:pt>
                <c:pt idx="6443">
                  <c:v>1.7074250000000004</c:v>
                </c:pt>
                <c:pt idx="6444">
                  <c:v>1.6405013888888889</c:v>
                </c:pt>
                <c:pt idx="6445">
                  <c:v>1.5980194444444451</c:v>
                </c:pt>
                <c:pt idx="6446">
                  <c:v>1.6090763888888893</c:v>
                </c:pt>
                <c:pt idx="6447">
                  <c:v>1.5846347222222226</c:v>
                </c:pt>
                <c:pt idx="6448">
                  <c:v>1.5759055555555561</c:v>
                </c:pt>
                <c:pt idx="6449">
                  <c:v>1.5823069444444444</c:v>
                </c:pt>
                <c:pt idx="6450">
                  <c:v>1.6178055555555557</c:v>
                </c:pt>
                <c:pt idx="6451">
                  <c:v>1.660869444444445</c:v>
                </c:pt>
                <c:pt idx="6452">
                  <c:v>1.7144083333333335</c:v>
                </c:pt>
                <c:pt idx="6453">
                  <c:v>1.7737666666666672</c:v>
                </c:pt>
                <c:pt idx="6454">
                  <c:v>1.7848236111111113</c:v>
                </c:pt>
                <c:pt idx="6455">
                  <c:v>1.7650374999999996</c:v>
                </c:pt>
                <c:pt idx="6456">
                  <c:v>1.7365222222222225</c:v>
                </c:pt>
                <c:pt idx="6457">
                  <c:v>1.7184819444444444</c:v>
                </c:pt>
                <c:pt idx="6458">
                  <c:v>1.7132444444444446</c:v>
                </c:pt>
                <c:pt idx="6459">
                  <c:v>1.7475791666666665</c:v>
                </c:pt>
                <c:pt idx="6460">
                  <c:v>1.7900611111111111</c:v>
                </c:pt>
                <c:pt idx="6461">
                  <c:v>1.8081013888888895</c:v>
                </c:pt>
                <c:pt idx="6462">
                  <c:v>1.8389444444444447</c:v>
                </c:pt>
                <c:pt idx="6463">
                  <c:v>1.8697874999999999</c:v>
                </c:pt>
                <c:pt idx="6464">
                  <c:v>1.8028638888888893</c:v>
                </c:pt>
                <c:pt idx="6465">
                  <c:v>1.7743486111111115</c:v>
                </c:pt>
                <c:pt idx="6466">
                  <c:v>1.6998597222222225</c:v>
                </c:pt>
                <c:pt idx="6467">
                  <c:v>1.6521402777777776</c:v>
                </c:pt>
                <c:pt idx="6468">
                  <c:v>1.6020930555555557</c:v>
                </c:pt>
                <c:pt idx="6469">
                  <c:v>1.5904541666666667</c:v>
                </c:pt>
                <c:pt idx="6470">
                  <c:v>1.5927819444444444</c:v>
                </c:pt>
                <c:pt idx="6471">
                  <c:v>1.6015111111111109</c:v>
                </c:pt>
                <c:pt idx="6472">
                  <c:v>1.5986013888888895</c:v>
                </c:pt>
                <c:pt idx="6473">
                  <c:v>1.6183875000000003</c:v>
                </c:pt>
                <c:pt idx="6474">
                  <c:v>1.6259527777777778</c:v>
                </c:pt>
                <c:pt idx="6475">
                  <c:v>1.6829833333333335</c:v>
                </c:pt>
                <c:pt idx="6476">
                  <c:v>1.6957861111111112</c:v>
                </c:pt>
                <c:pt idx="6477">
                  <c:v>1.7103347222222223</c:v>
                </c:pt>
                <c:pt idx="6478">
                  <c:v>1.732448611111111</c:v>
                </c:pt>
                <c:pt idx="6479">
                  <c:v>1.7557263888888888</c:v>
                </c:pt>
                <c:pt idx="6480">
                  <c:v>1.6957861111111112</c:v>
                </c:pt>
                <c:pt idx="6481">
                  <c:v>1.6503944444444441</c:v>
                </c:pt>
                <c:pt idx="6482">
                  <c:v>1.6288625000000001</c:v>
                </c:pt>
                <c:pt idx="6483">
                  <c:v>1.614313888888889</c:v>
                </c:pt>
                <c:pt idx="6484">
                  <c:v>1.5811430555555557</c:v>
                </c:pt>
                <c:pt idx="6485">
                  <c:v>1.6073305555555559</c:v>
                </c:pt>
                <c:pt idx="6486">
                  <c:v>1.6346819444444447</c:v>
                </c:pt>
                <c:pt idx="6487">
                  <c:v>1.6637791666666666</c:v>
                </c:pt>
                <c:pt idx="6488">
                  <c:v>1.7056791666666666</c:v>
                </c:pt>
                <c:pt idx="6489">
                  <c:v>1.7080069444444448</c:v>
                </c:pt>
                <c:pt idx="6490">
                  <c:v>1.708006944444445</c:v>
                </c:pt>
                <c:pt idx="6491">
                  <c:v>1.671344444444445</c:v>
                </c:pt>
                <c:pt idx="6492">
                  <c:v>1.6730902777777779</c:v>
                </c:pt>
                <c:pt idx="6493">
                  <c:v>1.6835652777777774</c:v>
                </c:pt>
                <c:pt idx="6494">
                  <c:v>1.6783277777777779</c:v>
                </c:pt>
                <c:pt idx="6495">
                  <c:v>1.6765819444444443</c:v>
                </c:pt>
                <c:pt idx="6496">
                  <c:v>1.6591236111111116</c:v>
                </c:pt>
                <c:pt idx="6497">
                  <c:v>1.6800736111111116</c:v>
                </c:pt>
                <c:pt idx="6498">
                  <c:v>1.7178999999999998</c:v>
                </c:pt>
                <c:pt idx="6499">
                  <c:v>1.7528166666666665</c:v>
                </c:pt>
                <c:pt idx="6500">
                  <c:v>1.7091708333333333</c:v>
                </c:pt>
                <c:pt idx="6501">
                  <c:v>1.6882208333333337</c:v>
                </c:pt>
                <c:pt idx="6502">
                  <c:v>1.7033513888888892</c:v>
                </c:pt>
                <c:pt idx="6503">
                  <c:v>1.6829833333333339</c:v>
                </c:pt>
                <c:pt idx="6504">
                  <c:v>1.6271166666666672</c:v>
                </c:pt>
                <c:pt idx="6505">
                  <c:v>1.6084944444444449</c:v>
                </c:pt>
                <c:pt idx="6506">
                  <c:v>1.6090763888888893</c:v>
                </c:pt>
                <c:pt idx="6507">
                  <c:v>1.5997652777777784</c:v>
                </c:pt>
                <c:pt idx="6508">
                  <c:v>1.5863805555555557</c:v>
                </c:pt>
                <c:pt idx="6509">
                  <c:v>1.6119861111111111</c:v>
                </c:pt>
                <c:pt idx="6510">
                  <c:v>1.6137319444444445</c:v>
                </c:pt>
                <c:pt idx="6511">
                  <c:v>1.6806555555555553</c:v>
                </c:pt>
                <c:pt idx="6512">
                  <c:v>1.7155722222222225</c:v>
                </c:pt>
                <c:pt idx="6513">
                  <c:v>1.737686111111111</c:v>
                </c:pt>
                <c:pt idx="6514">
                  <c:v>1.7243013888888892</c:v>
                </c:pt>
                <c:pt idx="6515">
                  <c:v>1.7225555555555554</c:v>
                </c:pt>
                <c:pt idx="6516">
                  <c:v>1.7167361111111112</c:v>
                </c:pt>
                <c:pt idx="6517">
                  <c:v>1.7353583333333336</c:v>
                </c:pt>
                <c:pt idx="6518">
                  <c:v>1.729538888888889</c:v>
                </c:pt>
                <c:pt idx="6519">
                  <c:v>1.7277930555555561</c:v>
                </c:pt>
                <c:pt idx="6520">
                  <c:v>1.7243013888888892</c:v>
                </c:pt>
                <c:pt idx="6521">
                  <c:v>1.7475791666666669</c:v>
                </c:pt>
                <c:pt idx="6522">
                  <c:v>1.7755125000000005</c:v>
                </c:pt>
                <c:pt idx="6523">
                  <c:v>1.766783333333334</c:v>
                </c:pt>
                <c:pt idx="6524">
                  <c:v>1.742923611111111</c:v>
                </c:pt>
                <c:pt idx="6525">
                  <c:v>1.7458333333333336</c:v>
                </c:pt>
                <c:pt idx="6526">
                  <c:v>1.7493250000000007</c:v>
                </c:pt>
                <c:pt idx="6527">
                  <c:v>1.7289569444444441</c:v>
                </c:pt>
                <c:pt idx="6528">
                  <c:v>1.6864749999999999</c:v>
                </c:pt>
                <c:pt idx="6529">
                  <c:v>1.653304166666667</c:v>
                </c:pt>
                <c:pt idx="6530">
                  <c:v>1.6439930555555562</c:v>
                </c:pt>
                <c:pt idx="6531">
                  <c:v>1.6195513888888891</c:v>
                </c:pt>
                <c:pt idx="6532">
                  <c:v>1.6178055555555557</c:v>
                </c:pt>
                <c:pt idx="6533">
                  <c:v>1.6335180555555562</c:v>
                </c:pt>
                <c:pt idx="6534">
                  <c:v>1.6469027777777778</c:v>
                </c:pt>
                <c:pt idx="6535">
                  <c:v>1.7027694444444443</c:v>
                </c:pt>
                <c:pt idx="6536">
                  <c:v>1.7394319444444444</c:v>
                </c:pt>
                <c:pt idx="6537">
                  <c:v>1.742923611111111</c:v>
                </c:pt>
                <c:pt idx="6538">
                  <c:v>1.663779166666667</c:v>
                </c:pt>
                <c:pt idx="6539">
                  <c:v>1.6928763888888894</c:v>
                </c:pt>
                <c:pt idx="6540">
                  <c:v>1.6946222222222227</c:v>
                </c:pt>
                <c:pt idx="6541">
                  <c:v>1.6428291666666666</c:v>
                </c:pt>
                <c:pt idx="6542">
                  <c:v>1.6719263888888893</c:v>
                </c:pt>
                <c:pt idx="6543">
                  <c:v>1.6864749999999999</c:v>
                </c:pt>
                <c:pt idx="6544">
                  <c:v>1.7359402777777782</c:v>
                </c:pt>
                <c:pt idx="6545">
                  <c:v>1.7824958333333341</c:v>
                </c:pt>
                <c:pt idx="6546">
                  <c:v>1.8121750000000001</c:v>
                </c:pt>
                <c:pt idx="6547">
                  <c:v>1.8238138888888893</c:v>
                </c:pt>
                <c:pt idx="6548">
                  <c:v>1.8063555555555557</c:v>
                </c:pt>
                <c:pt idx="6549">
                  <c:v>1.7848236111111109</c:v>
                </c:pt>
                <c:pt idx="6550">
                  <c:v>1.6893847222222225</c:v>
                </c:pt>
                <c:pt idx="6551">
                  <c:v>1.7365222222222221</c:v>
                </c:pt>
                <c:pt idx="6552">
                  <c:v>1.7080069444444448</c:v>
                </c:pt>
                <c:pt idx="6553">
                  <c:v>1.7056791666666666</c:v>
                </c:pt>
                <c:pt idx="6554">
                  <c:v>1.696368055555556</c:v>
                </c:pt>
                <c:pt idx="6555">
                  <c:v>1.6678527777777776</c:v>
                </c:pt>
                <c:pt idx="6556">
                  <c:v>1.6492305555555553</c:v>
                </c:pt>
                <c:pt idx="6557">
                  <c:v>1.6614513888888889</c:v>
                </c:pt>
                <c:pt idx="6558">
                  <c:v>1.6800736111111116</c:v>
                </c:pt>
                <c:pt idx="6559">
                  <c:v>1.7289569444444441</c:v>
                </c:pt>
                <c:pt idx="6560">
                  <c:v>1.7458333333333336</c:v>
                </c:pt>
                <c:pt idx="6561">
                  <c:v>1.7557263888888894</c:v>
                </c:pt>
                <c:pt idx="6562">
                  <c:v>1.7586361111111111</c:v>
                </c:pt>
                <c:pt idx="6563">
                  <c:v>1.7615458333333336</c:v>
                </c:pt>
                <c:pt idx="6564">
                  <c:v>1.7504888888888892</c:v>
                </c:pt>
                <c:pt idx="6565">
                  <c:v>1.7365222222222225</c:v>
                </c:pt>
                <c:pt idx="6566">
                  <c:v>1.7411777777777784</c:v>
                </c:pt>
                <c:pt idx="6567">
                  <c:v>1.7499069444444451</c:v>
                </c:pt>
                <c:pt idx="6568">
                  <c:v>1.7481611111111113</c:v>
                </c:pt>
                <c:pt idx="6569">
                  <c:v>1.7598000000000007</c:v>
                </c:pt>
                <c:pt idx="6570">
                  <c:v>1.7615458333333334</c:v>
                </c:pt>
                <c:pt idx="6571">
                  <c:v>1.7778402777777782</c:v>
                </c:pt>
                <c:pt idx="6572">
                  <c:v>1.9262361111111108</c:v>
                </c:pt>
                <c:pt idx="6573">
                  <c:v>1.8983027777777781</c:v>
                </c:pt>
                <c:pt idx="6574">
                  <c:v>1.7091708333333333</c:v>
                </c:pt>
                <c:pt idx="6575">
                  <c:v>1.6736722222222222</c:v>
                </c:pt>
                <c:pt idx="6576">
                  <c:v>1.6527222222222226</c:v>
                </c:pt>
                <c:pt idx="6577">
                  <c:v>1.6585416666666668</c:v>
                </c:pt>
                <c:pt idx="6578">
                  <c:v>1.6410833333333337</c:v>
                </c:pt>
                <c:pt idx="6579">
                  <c:v>1.6317722222222228</c:v>
                </c:pt>
                <c:pt idx="6580">
                  <c:v>1.6335180555555553</c:v>
                </c:pt>
                <c:pt idx="6581">
                  <c:v>1.642829166666667</c:v>
                </c:pt>
                <c:pt idx="6582">
                  <c:v>1.636427777777778</c:v>
                </c:pt>
                <c:pt idx="6583">
                  <c:v>1.701023611111111</c:v>
                </c:pt>
                <c:pt idx="6584">
                  <c:v>1.7056791666666666</c:v>
                </c:pt>
                <c:pt idx="6585">
                  <c:v>1.7039333333333331</c:v>
                </c:pt>
                <c:pt idx="6586">
                  <c:v>1.713244444444445</c:v>
                </c:pt>
                <c:pt idx="6587">
                  <c:v>1.7371041666666669</c:v>
                </c:pt>
                <c:pt idx="6588">
                  <c:v>1.737686111111111</c:v>
                </c:pt>
                <c:pt idx="6589">
                  <c:v>1.7446694444444448</c:v>
                </c:pt>
                <c:pt idx="6590">
                  <c:v>1.7056791666666666</c:v>
                </c:pt>
                <c:pt idx="6591">
                  <c:v>1.713244444444445</c:v>
                </c:pt>
                <c:pt idx="6592">
                  <c:v>1.7085888888888894</c:v>
                </c:pt>
                <c:pt idx="6593">
                  <c:v>1.7272111111111108</c:v>
                </c:pt>
                <c:pt idx="6594">
                  <c:v>1.7371041666666669</c:v>
                </c:pt>
                <c:pt idx="6595">
                  <c:v>1.7592180555555557</c:v>
                </c:pt>
                <c:pt idx="6596">
                  <c:v>1.7283750000000002</c:v>
                </c:pt>
                <c:pt idx="6597">
                  <c:v>1.728375</c:v>
                </c:pt>
                <c:pt idx="6598">
                  <c:v>1.7254652777777779</c:v>
                </c:pt>
                <c:pt idx="6599">
                  <c:v>1.7045152777777779</c:v>
                </c:pt>
                <c:pt idx="6600">
                  <c:v>1.6719263888888889</c:v>
                </c:pt>
                <c:pt idx="6601">
                  <c:v>1.663779166666667</c:v>
                </c:pt>
                <c:pt idx="6602">
                  <c:v>1.6637791666666666</c:v>
                </c:pt>
                <c:pt idx="6603">
                  <c:v>1.6381736111111116</c:v>
                </c:pt>
                <c:pt idx="6604">
                  <c:v>1.6410833333333337</c:v>
                </c:pt>
                <c:pt idx="6605">
                  <c:v>1.6422472222222222</c:v>
                </c:pt>
                <c:pt idx="6606">
                  <c:v>1.6439930555555553</c:v>
                </c:pt>
                <c:pt idx="6607">
                  <c:v>1.6690166666666673</c:v>
                </c:pt>
                <c:pt idx="6608">
                  <c:v>1.689384722222222</c:v>
                </c:pt>
                <c:pt idx="6609">
                  <c:v>1.692294444444445</c:v>
                </c:pt>
                <c:pt idx="6610">
                  <c:v>1.7126624999999998</c:v>
                </c:pt>
                <c:pt idx="6611">
                  <c:v>1.7464152777777775</c:v>
                </c:pt>
                <c:pt idx="6612">
                  <c:v>1.7580541666666667</c:v>
                </c:pt>
                <c:pt idx="6613">
                  <c:v>1.7510708333333331</c:v>
                </c:pt>
                <c:pt idx="6614">
                  <c:v>1.735358333333334</c:v>
                </c:pt>
                <c:pt idx="6615">
                  <c:v>1.7580541666666671</c:v>
                </c:pt>
                <c:pt idx="6616">
                  <c:v>1.7528166666666667</c:v>
                </c:pt>
                <c:pt idx="6617">
                  <c:v>1.7563083333333334</c:v>
                </c:pt>
                <c:pt idx="6618">
                  <c:v>1.7464152777777784</c:v>
                </c:pt>
                <c:pt idx="6619">
                  <c:v>1.7632916666666667</c:v>
                </c:pt>
                <c:pt idx="6620">
                  <c:v>1.7685291666666674</c:v>
                </c:pt>
                <c:pt idx="6621">
                  <c:v>1.7533986111111115</c:v>
                </c:pt>
                <c:pt idx="6622">
                  <c:v>1.8069375000000001</c:v>
                </c:pt>
                <c:pt idx="6623">
                  <c:v>1.7103347222222218</c:v>
                </c:pt>
                <c:pt idx="6624">
                  <c:v>1.6888027777777781</c:v>
                </c:pt>
                <c:pt idx="6625">
                  <c:v>1.6439930555555562</c:v>
                </c:pt>
                <c:pt idx="6626">
                  <c:v>1.6265347222222226</c:v>
                </c:pt>
                <c:pt idx="6627">
                  <c:v>1.6137319444444449</c:v>
                </c:pt>
                <c:pt idx="6628">
                  <c:v>1.6079125000000003</c:v>
                </c:pt>
                <c:pt idx="6629">
                  <c:v>1.6183874999999999</c:v>
                </c:pt>
                <c:pt idx="6630">
                  <c:v>1.6480666666666668</c:v>
                </c:pt>
                <c:pt idx="6631">
                  <c:v>1.7120805555555558</c:v>
                </c:pt>
                <c:pt idx="6632">
                  <c:v>1.7475791666666669</c:v>
                </c:pt>
                <c:pt idx="6633">
                  <c:v>1.7574722222222221</c:v>
                </c:pt>
                <c:pt idx="6634">
                  <c:v>1.7499069444444451</c:v>
                </c:pt>
                <c:pt idx="6635">
                  <c:v>1.7644555555555552</c:v>
                </c:pt>
                <c:pt idx="6636">
                  <c:v>1.7708569444444442</c:v>
                </c:pt>
                <c:pt idx="6637">
                  <c:v>1.7365222222222221</c:v>
                </c:pt>
                <c:pt idx="6638">
                  <c:v>1.7155722222222223</c:v>
                </c:pt>
                <c:pt idx="6639">
                  <c:v>1.7312847222222223</c:v>
                </c:pt>
                <c:pt idx="6640">
                  <c:v>1.7161541666666669</c:v>
                </c:pt>
                <c:pt idx="6641">
                  <c:v>1.735358333333334</c:v>
                </c:pt>
                <c:pt idx="6642">
                  <c:v>1.7714388888888892</c:v>
                </c:pt>
                <c:pt idx="6643">
                  <c:v>1.7714388888888888</c:v>
                </c:pt>
                <c:pt idx="6644">
                  <c:v>1.7813319444444451</c:v>
                </c:pt>
                <c:pt idx="6645">
                  <c:v>1.7650375</c:v>
                </c:pt>
                <c:pt idx="6646">
                  <c:v>1.7475791666666669</c:v>
                </c:pt>
                <c:pt idx="6647">
                  <c:v>1.799372222222223</c:v>
                </c:pt>
                <c:pt idx="6648">
                  <c:v>1.713244444444445</c:v>
                </c:pt>
                <c:pt idx="6649">
                  <c:v>1.6614513888888889</c:v>
                </c:pt>
                <c:pt idx="6650">
                  <c:v>1.6428291666666666</c:v>
                </c:pt>
                <c:pt idx="6651">
                  <c:v>1.6276986111111116</c:v>
                </c:pt>
                <c:pt idx="6652">
                  <c:v>1.6434111111111116</c:v>
                </c:pt>
                <c:pt idx="6653">
                  <c:v>1.6579597222222227</c:v>
                </c:pt>
                <c:pt idx="6654">
                  <c:v>1.6777458333333339</c:v>
                </c:pt>
                <c:pt idx="6655">
                  <c:v>1.7481611111111117</c:v>
                </c:pt>
                <c:pt idx="6656">
                  <c:v>1.7894791666666667</c:v>
                </c:pt>
                <c:pt idx="6657">
                  <c:v>1.8261416666666668</c:v>
                </c:pt>
                <c:pt idx="6658">
                  <c:v>1.7481611111111108</c:v>
                </c:pt>
                <c:pt idx="6659">
                  <c:v>1.7190638888888892</c:v>
                </c:pt>
                <c:pt idx="6660">
                  <c:v>1.7097527777777783</c:v>
                </c:pt>
                <c:pt idx="6661">
                  <c:v>1.7213916666666667</c:v>
                </c:pt>
                <c:pt idx="6662">
                  <c:v>1.706843055555556</c:v>
                </c:pt>
                <c:pt idx="6663">
                  <c:v>1.6748361111111116</c:v>
                </c:pt>
                <c:pt idx="6664">
                  <c:v>1.6940402777777779</c:v>
                </c:pt>
                <c:pt idx="6665">
                  <c:v>1.6870569444444443</c:v>
                </c:pt>
                <c:pt idx="6666">
                  <c:v>1.7662013888888892</c:v>
                </c:pt>
                <c:pt idx="6667">
                  <c:v>1.7784222222222223</c:v>
                </c:pt>
                <c:pt idx="6668">
                  <c:v>1.7580541666666667</c:v>
                </c:pt>
                <c:pt idx="6669">
                  <c:v>1.7714388888888888</c:v>
                </c:pt>
                <c:pt idx="6670">
                  <c:v>1.8069375000000001</c:v>
                </c:pt>
                <c:pt idx="6671">
                  <c:v>1.9652263888888888</c:v>
                </c:pt>
                <c:pt idx="6672">
                  <c:v>1.7144083333333335</c:v>
                </c:pt>
                <c:pt idx="6673">
                  <c:v>1.6684347222222224</c:v>
                </c:pt>
                <c:pt idx="6674">
                  <c:v>1.6486486111111112</c:v>
                </c:pt>
                <c:pt idx="6675">
                  <c:v>1.6422472222222222</c:v>
                </c:pt>
                <c:pt idx="6676">
                  <c:v>1.6341000000000003</c:v>
                </c:pt>
                <c:pt idx="6677">
                  <c:v>1.636427777777778</c:v>
                </c:pt>
                <c:pt idx="6678">
                  <c:v>1.664361111111111</c:v>
                </c:pt>
                <c:pt idx="6679">
                  <c:v>1.7085888888888889</c:v>
                </c:pt>
                <c:pt idx="6680">
                  <c:v>1.7301208333333336</c:v>
                </c:pt>
                <c:pt idx="6681">
                  <c:v>1.7644555555555552</c:v>
                </c:pt>
                <c:pt idx="6682">
                  <c:v>1.7638736111111109</c:v>
                </c:pt>
                <c:pt idx="6683">
                  <c:v>1.7743486111111115</c:v>
                </c:pt>
                <c:pt idx="6684">
                  <c:v>1.7603819444444446</c:v>
                </c:pt>
                <c:pt idx="6685">
                  <c:v>1.7737666666666672</c:v>
                </c:pt>
                <c:pt idx="6686">
                  <c:v>1.7848236111111113</c:v>
                </c:pt>
                <c:pt idx="6687">
                  <c:v>1.7691111111111115</c:v>
                </c:pt>
                <c:pt idx="6688">
                  <c:v>1.7714388888888892</c:v>
                </c:pt>
                <c:pt idx="6689">
                  <c:v>1.7691111111111115</c:v>
                </c:pt>
                <c:pt idx="6690">
                  <c:v>1.7918069444444444</c:v>
                </c:pt>
                <c:pt idx="6691">
                  <c:v>1.7993722222222226</c:v>
                </c:pt>
                <c:pt idx="6692">
                  <c:v>1.7842416666666669</c:v>
                </c:pt>
                <c:pt idx="6693">
                  <c:v>1.7598</c:v>
                </c:pt>
                <c:pt idx="6694">
                  <c:v>1.8174124999999999</c:v>
                </c:pt>
                <c:pt idx="6695">
                  <c:v>1.8564027777777778</c:v>
                </c:pt>
                <c:pt idx="6696">
                  <c:v>1.6998597222222225</c:v>
                </c:pt>
                <c:pt idx="6697">
                  <c:v>1.6294444444444445</c:v>
                </c:pt>
                <c:pt idx="6698">
                  <c:v>1.6108222222222224</c:v>
                </c:pt>
                <c:pt idx="6699">
                  <c:v>1.5857986111111118</c:v>
                </c:pt>
                <c:pt idx="6700">
                  <c:v>1.6125680555555557</c:v>
                </c:pt>
                <c:pt idx="6701">
                  <c:v>1.6166416666666665</c:v>
                </c:pt>
                <c:pt idx="6702">
                  <c:v>1.6469027777777783</c:v>
                </c:pt>
                <c:pt idx="6703">
                  <c:v>1.6952041666666666</c:v>
                </c:pt>
                <c:pt idx="6704">
                  <c:v>1.7336125000000007</c:v>
                </c:pt>
                <c:pt idx="6705">
                  <c:v>1.7691111111111115</c:v>
                </c:pt>
                <c:pt idx="6706">
                  <c:v>1.7469972222222223</c:v>
                </c:pt>
                <c:pt idx="6707">
                  <c:v>1.7045152777777779</c:v>
                </c:pt>
                <c:pt idx="6708">
                  <c:v>1.6870569444444443</c:v>
                </c:pt>
                <c:pt idx="6709">
                  <c:v>1.6515583333333332</c:v>
                </c:pt>
                <c:pt idx="6710">
                  <c:v>1.6055847222222221</c:v>
                </c:pt>
                <c:pt idx="6711">
                  <c:v>1.5118916666666671</c:v>
                </c:pt>
                <c:pt idx="6712">
                  <c:v>1.577651388888889</c:v>
                </c:pt>
                <c:pt idx="6713">
                  <c:v>1.5392430555555554</c:v>
                </c:pt>
                <c:pt idx="6714">
                  <c:v>1.6079124999999999</c:v>
                </c:pt>
                <c:pt idx="6715">
                  <c:v>1.6771638888888885</c:v>
                </c:pt>
                <c:pt idx="6716">
                  <c:v>1.7213916666666671</c:v>
                </c:pt>
                <c:pt idx="6717">
                  <c:v>1.7475791666666669</c:v>
                </c:pt>
                <c:pt idx="6718">
                  <c:v>1.8168305555555559</c:v>
                </c:pt>
                <c:pt idx="6719">
                  <c:v>1.8435999999999997</c:v>
                </c:pt>
                <c:pt idx="6720">
                  <c:v>1.8465097222222224</c:v>
                </c:pt>
                <c:pt idx="6721">
                  <c:v>1.8919013888888885</c:v>
                </c:pt>
                <c:pt idx="6722">
                  <c:v>1.9303097222222225</c:v>
                </c:pt>
                <c:pt idx="6723">
                  <c:v>1.9396208333333329</c:v>
                </c:pt>
                <c:pt idx="6724">
                  <c:v>1.9687180555555561</c:v>
                </c:pt>
                <c:pt idx="6725">
                  <c:v>1.9902500000000005</c:v>
                </c:pt>
                <c:pt idx="6726">
                  <c:v>1.9617347222222223</c:v>
                </c:pt>
                <c:pt idx="6727">
                  <c:v>1.9029583333333333</c:v>
                </c:pt>
                <c:pt idx="6728">
                  <c:v>1.7766763888888895</c:v>
                </c:pt>
                <c:pt idx="6729">
                  <c:v>1.7499069444444451</c:v>
                </c:pt>
                <c:pt idx="6730">
                  <c:v>1.737686111111111</c:v>
                </c:pt>
                <c:pt idx="6731">
                  <c:v>1.7341944444444448</c:v>
                </c:pt>
                <c:pt idx="6732">
                  <c:v>1.7400138888888894</c:v>
                </c:pt>
                <c:pt idx="6733">
                  <c:v>1.7504888888888892</c:v>
                </c:pt>
                <c:pt idx="6734">
                  <c:v>1.7650374999999996</c:v>
                </c:pt>
                <c:pt idx="6735">
                  <c:v>1.7487430555555559</c:v>
                </c:pt>
                <c:pt idx="6736">
                  <c:v>1.73885</c:v>
                </c:pt>
                <c:pt idx="6737">
                  <c:v>1.6730902777777779</c:v>
                </c:pt>
                <c:pt idx="6738">
                  <c:v>1.6899666666666671</c:v>
                </c:pt>
                <c:pt idx="6739">
                  <c:v>1.7120805555555558</c:v>
                </c:pt>
                <c:pt idx="6740">
                  <c:v>1.7272111111111117</c:v>
                </c:pt>
                <c:pt idx="6741">
                  <c:v>1.7435055555555552</c:v>
                </c:pt>
                <c:pt idx="6742">
                  <c:v>1.7179000000000004</c:v>
                </c:pt>
                <c:pt idx="6743">
                  <c:v>1.6777458333333339</c:v>
                </c:pt>
                <c:pt idx="6744">
                  <c:v>1.6806555555555553</c:v>
                </c:pt>
                <c:pt idx="6745">
                  <c:v>1.6469027777777778</c:v>
                </c:pt>
                <c:pt idx="6746">
                  <c:v>1.6370097222222231</c:v>
                </c:pt>
                <c:pt idx="6747">
                  <c:v>1.6061666666666665</c:v>
                </c:pt>
                <c:pt idx="6748">
                  <c:v>1.6218791666666665</c:v>
                </c:pt>
                <c:pt idx="6749">
                  <c:v>1.6416652777777778</c:v>
                </c:pt>
                <c:pt idx="6750">
                  <c:v>1.6445750000000006</c:v>
                </c:pt>
                <c:pt idx="6751">
                  <c:v>1.6573777777777783</c:v>
                </c:pt>
                <c:pt idx="6752">
                  <c:v>1.6928763888888889</c:v>
                </c:pt>
                <c:pt idx="6753">
                  <c:v>1.7149902777777779</c:v>
                </c:pt>
                <c:pt idx="6754">
                  <c:v>1.7458333333333331</c:v>
                </c:pt>
                <c:pt idx="6755">
                  <c:v>1.7266291666666669</c:v>
                </c:pt>
                <c:pt idx="6756">
                  <c:v>1.6544680555555558</c:v>
                </c:pt>
                <c:pt idx="6757">
                  <c:v>1.5665944444444446</c:v>
                </c:pt>
                <c:pt idx="6758">
                  <c:v>1.506072222222222</c:v>
                </c:pt>
                <c:pt idx="6759">
                  <c:v>1.6096583333333334</c:v>
                </c:pt>
                <c:pt idx="6760">
                  <c:v>1.6119861111111116</c:v>
                </c:pt>
                <c:pt idx="6761">
                  <c:v>1.6271166666666668</c:v>
                </c:pt>
                <c:pt idx="6762">
                  <c:v>1.6445750000000001</c:v>
                </c:pt>
                <c:pt idx="6763">
                  <c:v>1.7225555555555561</c:v>
                </c:pt>
                <c:pt idx="6764">
                  <c:v>1.7481611111111117</c:v>
                </c:pt>
                <c:pt idx="6765">
                  <c:v>1.766783333333334</c:v>
                </c:pt>
                <c:pt idx="6766">
                  <c:v>1.7516527777777786</c:v>
                </c:pt>
                <c:pt idx="6767">
                  <c:v>1.7487430555555559</c:v>
                </c:pt>
                <c:pt idx="6768">
                  <c:v>1.7388500000000005</c:v>
                </c:pt>
                <c:pt idx="6769">
                  <c:v>1.7184819444444448</c:v>
                </c:pt>
                <c:pt idx="6770">
                  <c:v>1.6882208333333337</c:v>
                </c:pt>
                <c:pt idx="6771">
                  <c:v>1.6463208333333335</c:v>
                </c:pt>
                <c:pt idx="6772">
                  <c:v>1.6457388888888891</c:v>
                </c:pt>
                <c:pt idx="6773">
                  <c:v>1.6544680555555553</c:v>
                </c:pt>
                <c:pt idx="6774">
                  <c:v>1.6358458333333334</c:v>
                </c:pt>
                <c:pt idx="6775">
                  <c:v>1.6666888888888896</c:v>
                </c:pt>
                <c:pt idx="6776">
                  <c:v>1.6847291666666666</c:v>
                </c:pt>
                <c:pt idx="6777">
                  <c:v>1.7103347222222218</c:v>
                </c:pt>
                <c:pt idx="6778">
                  <c:v>1.7085888888888889</c:v>
                </c:pt>
                <c:pt idx="6779">
                  <c:v>1.6562138888888893</c:v>
                </c:pt>
                <c:pt idx="6780">
                  <c:v>1.6084944444444449</c:v>
                </c:pt>
                <c:pt idx="6781">
                  <c:v>1.607330555555555</c:v>
                </c:pt>
                <c:pt idx="6782">
                  <c:v>1.5759055555555561</c:v>
                </c:pt>
                <c:pt idx="6783">
                  <c:v>1.5660125</c:v>
                </c:pt>
                <c:pt idx="6784">
                  <c:v>1.5910361111111115</c:v>
                </c:pt>
                <c:pt idx="6785">
                  <c:v>1.5956916666666667</c:v>
                </c:pt>
                <c:pt idx="6786">
                  <c:v>1.6335180555555557</c:v>
                </c:pt>
                <c:pt idx="6787">
                  <c:v>1.6492305555555553</c:v>
                </c:pt>
                <c:pt idx="6788">
                  <c:v>1.6777458333333335</c:v>
                </c:pt>
                <c:pt idx="6789">
                  <c:v>1.6893847222222225</c:v>
                </c:pt>
                <c:pt idx="6790">
                  <c:v>1.6928763888888894</c:v>
                </c:pt>
                <c:pt idx="6791">
                  <c:v>1.663779166666667</c:v>
                </c:pt>
                <c:pt idx="6792">
                  <c:v>1.6341000000000003</c:v>
                </c:pt>
                <c:pt idx="6793">
                  <c:v>1.6434111111111116</c:v>
                </c:pt>
                <c:pt idx="6794">
                  <c:v>1.6672708333333337</c:v>
                </c:pt>
                <c:pt idx="6795">
                  <c:v>1.6643611111111118</c:v>
                </c:pt>
                <c:pt idx="6796">
                  <c:v>1.6695986111111114</c:v>
                </c:pt>
                <c:pt idx="6797">
                  <c:v>1.6655250000000004</c:v>
                </c:pt>
                <c:pt idx="6798">
                  <c:v>1.7085888888888894</c:v>
                </c:pt>
                <c:pt idx="6799">
                  <c:v>1.7813319444444446</c:v>
                </c:pt>
                <c:pt idx="6800">
                  <c:v>1.8075194444444449</c:v>
                </c:pt>
                <c:pt idx="6801">
                  <c:v>1.8046097222222222</c:v>
                </c:pt>
                <c:pt idx="6802">
                  <c:v>1.8197402777777776</c:v>
                </c:pt>
                <c:pt idx="6803">
                  <c:v>1.8028638888888888</c:v>
                </c:pt>
                <c:pt idx="6804">
                  <c:v>1.7790041666666669</c:v>
                </c:pt>
                <c:pt idx="6805">
                  <c:v>1.7720208333333338</c:v>
                </c:pt>
                <c:pt idx="6806">
                  <c:v>1.7958805555555557</c:v>
                </c:pt>
                <c:pt idx="6807">
                  <c:v>1.7318666666666664</c:v>
                </c:pt>
                <c:pt idx="6808">
                  <c:v>1.6981138888888891</c:v>
                </c:pt>
                <c:pt idx="6809">
                  <c:v>1.6812375000000006</c:v>
                </c:pt>
                <c:pt idx="6810">
                  <c:v>1.7318666666666669</c:v>
                </c:pt>
                <c:pt idx="6811">
                  <c:v>1.7784222222222228</c:v>
                </c:pt>
                <c:pt idx="6812">
                  <c:v>1.8331250000000008</c:v>
                </c:pt>
                <c:pt idx="6813">
                  <c:v>1.9000486111111108</c:v>
                </c:pt>
                <c:pt idx="6814">
                  <c:v>1.9361291666666671</c:v>
                </c:pt>
                <c:pt idx="6815">
                  <c:v>1.9128513888888892</c:v>
                </c:pt>
                <c:pt idx="6816">
                  <c:v>1.8715333333333337</c:v>
                </c:pt>
                <c:pt idx="6817">
                  <c:v>1.8500013888888887</c:v>
                </c:pt>
                <c:pt idx="6818">
                  <c:v>1.8383624999999999</c:v>
                </c:pt>
                <c:pt idx="6819">
                  <c:v>1.8534930555555553</c:v>
                </c:pt>
                <c:pt idx="6820">
                  <c:v>1.9023763888888885</c:v>
                </c:pt>
                <c:pt idx="6821">
                  <c:v>1.9640624999999998</c:v>
                </c:pt>
                <c:pt idx="6822">
                  <c:v>1.9937416666666667</c:v>
                </c:pt>
                <c:pt idx="6823">
                  <c:v>2.0141097222222228</c:v>
                </c:pt>
                <c:pt idx="6824">
                  <c:v>2.0112000000000001</c:v>
                </c:pt>
                <c:pt idx="6825">
                  <c:v>1.9006305555555554</c:v>
                </c:pt>
                <c:pt idx="6826">
                  <c:v>1.7801680555555557</c:v>
                </c:pt>
                <c:pt idx="6827">
                  <c:v>1.7318666666666669</c:v>
                </c:pt>
                <c:pt idx="6828">
                  <c:v>1.7103347222222223</c:v>
                </c:pt>
                <c:pt idx="6829">
                  <c:v>1.7097527777777781</c:v>
                </c:pt>
                <c:pt idx="6830">
                  <c:v>1.7074250000000004</c:v>
                </c:pt>
                <c:pt idx="6831">
                  <c:v>1.7446694444444444</c:v>
                </c:pt>
                <c:pt idx="6832">
                  <c:v>1.7638736111111113</c:v>
                </c:pt>
                <c:pt idx="6833">
                  <c:v>1.7877333333333338</c:v>
                </c:pt>
                <c:pt idx="6834">
                  <c:v>1.8855</c:v>
                </c:pt>
                <c:pt idx="6835">
                  <c:v>2.0042166666666668</c:v>
                </c:pt>
                <c:pt idx="6836">
                  <c:v>2.0501902777777783</c:v>
                </c:pt>
                <c:pt idx="6837">
                  <c:v>2.0554277777777781</c:v>
                </c:pt>
                <c:pt idx="6838">
                  <c:v>2.0391333333333335</c:v>
                </c:pt>
                <c:pt idx="6839">
                  <c:v>2.0455347222222224</c:v>
                </c:pt>
                <c:pt idx="6840">
                  <c:v>2.0583374999999999</c:v>
                </c:pt>
                <c:pt idx="6841">
                  <c:v>2.0856888888888889</c:v>
                </c:pt>
                <c:pt idx="6842">
                  <c:v>2.0862708333333333</c:v>
                </c:pt>
                <c:pt idx="6843">
                  <c:v>2.0676486111111108</c:v>
                </c:pt>
                <c:pt idx="6844">
                  <c:v>2.0740500000000002</c:v>
                </c:pt>
                <c:pt idx="6845">
                  <c:v>2.0688124999999999</c:v>
                </c:pt>
                <c:pt idx="6846">
                  <c:v>2.0891805555555556</c:v>
                </c:pt>
                <c:pt idx="6847">
                  <c:v>2.1136222222222223</c:v>
                </c:pt>
                <c:pt idx="6848">
                  <c:v>2.1409736111111108</c:v>
                </c:pt>
                <c:pt idx="6849">
                  <c:v>2.1048930555555554</c:v>
                </c:pt>
                <c:pt idx="6850">
                  <c:v>2.051936111111111</c:v>
                </c:pt>
                <c:pt idx="6851">
                  <c:v>1.9186708333333333</c:v>
                </c:pt>
                <c:pt idx="6852">
                  <c:v>1.8418541666666663</c:v>
                </c:pt>
                <c:pt idx="6853">
                  <c:v>1.7883152777777782</c:v>
                </c:pt>
                <c:pt idx="6854">
                  <c:v>1.7650375</c:v>
                </c:pt>
                <c:pt idx="6855">
                  <c:v>1.7545625</c:v>
                </c:pt>
                <c:pt idx="6856">
                  <c:v>1.7941347222222228</c:v>
                </c:pt>
                <c:pt idx="6857">
                  <c:v>1.8983027777777779</c:v>
                </c:pt>
                <c:pt idx="6858">
                  <c:v>2.0705583333333339</c:v>
                </c:pt>
                <c:pt idx="6859">
                  <c:v>2.1758902777777784</c:v>
                </c:pt>
                <c:pt idx="6860">
                  <c:v>2.2538708333333335</c:v>
                </c:pt>
                <c:pt idx="6861">
                  <c:v>2.2433958333333339</c:v>
                </c:pt>
                <c:pt idx="6862">
                  <c:v>2.2905333333333333</c:v>
                </c:pt>
                <c:pt idx="6863">
                  <c:v>2.2713291666666673</c:v>
                </c:pt>
                <c:pt idx="6864">
                  <c:v>2.245141666666667</c:v>
                </c:pt>
                <c:pt idx="6865">
                  <c:v>2.2335027777777783</c:v>
                </c:pt>
                <c:pt idx="6866">
                  <c:v>2.1753083333333341</c:v>
                </c:pt>
                <c:pt idx="6867">
                  <c:v>2.0984916666666673</c:v>
                </c:pt>
                <c:pt idx="6868">
                  <c:v>1.9204166666666667</c:v>
                </c:pt>
                <c:pt idx="6869">
                  <c:v>1.8011180555555559</c:v>
                </c:pt>
                <c:pt idx="6870">
                  <c:v>1.8331250000000003</c:v>
                </c:pt>
                <c:pt idx="6871">
                  <c:v>1.9314736111111108</c:v>
                </c:pt>
                <c:pt idx="6872">
                  <c:v>1.975701388888889</c:v>
                </c:pt>
                <c:pt idx="6873">
                  <c:v>2.0042166666666668</c:v>
                </c:pt>
                <c:pt idx="6874">
                  <c:v>1.9774472222222226</c:v>
                </c:pt>
                <c:pt idx="6875">
                  <c:v>1.9466041666666665</c:v>
                </c:pt>
                <c:pt idx="6876">
                  <c:v>1.8395263888888889</c:v>
                </c:pt>
                <c:pt idx="6877">
                  <c:v>1.7970444444444447</c:v>
                </c:pt>
                <c:pt idx="6878">
                  <c:v>1.8017000000000003</c:v>
                </c:pt>
                <c:pt idx="6879">
                  <c:v>1.7755124999999996</c:v>
                </c:pt>
                <c:pt idx="6880">
                  <c:v>1.7813319444444451</c:v>
                </c:pt>
                <c:pt idx="6881">
                  <c:v>1.8104291666666663</c:v>
                </c:pt>
                <c:pt idx="6882">
                  <c:v>1.853493055555556</c:v>
                </c:pt>
                <c:pt idx="6883">
                  <c:v>1.8552388888888893</c:v>
                </c:pt>
                <c:pt idx="6884">
                  <c:v>1.8412722222222224</c:v>
                </c:pt>
                <c:pt idx="6885">
                  <c:v>1.8249777777777778</c:v>
                </c:pt>
                <c:pt idx="6886">
                  <c:v>1.9605708333333334</c:v>
                </c:pt>
                <c:pt idx="6887">
                  <c:v>2.1281708333333338</c:v>
                </c:pt>
                <c:pt idx="6888">
                  <c:v>1.8488375000000004</c:v>
                </c:pt>
                <c:pt idx="6889">
                  <c:v>1.728375</c:v>
                </c:pt>
                <c:pt idx="6890">
                  <c:v>1.6597055555555555</c:v>
                </c:pt>
                <c:pt idx="6891">
                  <c:v>1.6800736111111116</c:v>
                </c:pt>
                <c:pt idx="6892">
                  <c:v>1.6893847222222225</c:v>
                </c:pt>
                <c:pt idx="6893">
                  <c:v>1.6986958333333337</c:v>
                </c:pt>
                <c:pt idx="6894">
                  <c:v>1.7266291666666667</c:v>
                </c:pt>
                <c:pt idx="6895">
                  <c:v>1.7714388888888892</c:v>
                </c:pt>
                <c:pt idx="6896">
                  <c:v>1.7929708333333341</c:v>
                </c:pt>
                <c:pt idx="6897">
                  <c:v>1.8162486111111118</c:v>
                </c:pt>
                <c:pt idx="6898">
                  <c:v>1.9303097222222221</c:v>
                </c:pt>
                <c:pt idx="6899">
                  <c:v>2.2596902777777776</c:v>
                </c:pt>
                <c:pt idx="6900">
                  <c:v>2.4185611111111118</c:v>
                </c:pt>
                <c:pt idx="6901">
                  <c:v>2.4307819444444445</c:v>
                </c:pt>
                <c:pt idx="6902">
                  <c:v>2.3923736111111111</c:v>
                </c:pt>
                <c:pt idx="6903">
                  <c:v>2.4313638888888884</c:v>
                </c:pt>
                <c:pt idx="6904">
                  <c:v>2.3621125000000003</c:v>
                </c:pt>
                <c:pt idx="6905">
                  <c:v>2.2375763888888893</c:v>
                </c:pt>
                <c:pt idx="6906">
                  <c:v>2.1369000000000007</c:v>
                </c:pt>
                <c:pt idx="6907">
                  <c:v>2.1258430555555554</c:v>
                </c:pt>
                <c:pt idx="6908">
                  <c:v>2.0554277777777781</c:v>
                </c:pt>
                <c:pt idx="6909">
                  <c:v>2.0659027777777776</c:v>
                </c:pt>
                <c:pt idx="6910">
                  <c:v>2.0833611111111119</c:v>
                </c:pt>
                <c:pt idx="6911">
                  <c:v>2.1223513888888892</c:v>
                </c:pt>
                <c:pt idx="6912">
                  <c:v>2.1450472222222219</c:v>
                </c:pt>
                <c:pt idx="6913">
                  <c:v>2.1625055555555557</c:v>
                </c:pt>
                <c:pt idx="6914">
                  <c:v>2.138063888888889</c:v>
                </c:pt>
                <c:pt idx="6915">
                  <c:v>2.1304986111111113</c:v>
                </c:pt>
                <c:pt idx="6916">
                  <c:v>2.1380638888888894</c:v>
                </c:pt>
                <c:pt idx="6917">
                  <c:v>2.1403916666666669</c:v>
                </c:pt>
                <c:pt idx="6918">
                  <c:v>2.1415555555555561</c:v>
                </c:pt>
                <c:pt idx="6919">
                  <c:v>2.1456291666666667</c:v>
                </c:pt>
                <c:pt idx="6920">
                  <c:v>2.138063888888889</c:v>
                </c:pt>
                <c:pt idx="6921">
                  <c:v>2.0734680555555558</c:v>
                </c:pt>
                <c:pt idx="6922">
                  <c:v>2.0315680555555553</c:v>
                </c:pt>
                <c:pt idx="6923">
                  <c:v>1.9274</c:v>
                </c:pt>
                <c:pt idx="6924">
                  <c:v>1.8360347222222226</c:v>
                </c:pt>
                <c:pt idx="6925">
                  <c:v>1.799954166666667</c:v>
                </c:pt>
                <c:pt idx="6926">
                  <c:v>1.8174124999999999</c:v>
                </c:pt>
                <c:pt idx="6927">
                  <c:v>1.8709513888888885</c:v>
                </c:pt>
                <c:pt idx="6928">
                  <c:v>1.9035402777777781</c:v>
                </c:pt>
                <c:pt idx="6929">
                  <c:v>1.976865277777778</c:v>
                </c:pt>
                <c:pt idx="6930">
                  <c:v>2.0187652777777783</c:v>
                </c:pt>
                <c:pt idx="6931">
                  <c:v>2.0484444444444447</c:v>
                </c:pt>
                <c:pt idx="6932">
                  <c:v>2.0938361111111119</c:v>
                </c:pt>
                <c:pt idx="6933">
                  <c:v>2.1223513888888892</c:v>
                </c:pt>
                <c:pt idx="6934">
                  <c:v>2.1264250000000002</c:v>
                </c:pt>
                <c:pt idx="6935">
                  <c:v>2.1403916666666665</c:v>
                </c:pt>
                <c:pt idx="6936">
                  <c:v>2.1462111111111111</c:v>
                </c:pt>
                <c:pt idx="6937">
                  <c:v>2.1572680555555559</c:v>
                </c:pt>
                <c:pt idx="6938">
                  <c:v>2.1479569444444446</c:v>
                </c:pt>
                <c:pt idx="6939">
                  <c:v>2.1607597222222221</c:v>
                </c:pt>
                <c:pt idx="6940">
                  <c:v>2.1543583333333336</c:v>
                </c:pt>
                <c:pt idx="6941">
                  <c:v>2.1176958333333342</c:v>
                </c:pt>
                <c:pt idx="6942">
                  <c:v>2.1124583333333335</c:v>
                </c:pt>
                <c:pt idx="6943">
                  <c:v>2.1275888888888894</c:v>
                </c:pt>
                <c:pt idx="6944">
                  <c:v>2.0775416666666664</c:v>
                </c:pt>
                <c:pt idx="6945">
                  <c:v>2.0333138888888889</c:v>
                </c:pt>
                <c:pt idx="6946">
                  <c:v>1.9896680555555557</c:v>
                </c:pt>
                <c:pt idx="6947">
                  <c:v>1.898884722222222</c:v>
                </c:pt>
                <c:pt idx="6948">
                  <c:v>1.8855000000000004</c:v>
                </c:pt>
                <c:pt idx="6949">
                  <c:v>1.8686236111111116</c:v>
                </c:pt>
                <c:pt idx="6950">
                  <c:v>1.8552388888888889</c:v>
                </c:pt>
                <c:pt idx="6951">
                  <c:v>1.8668777777777779</c:v>
                </c:pt>
                <c:pt idx="6952">
                  <c:v>1.9966513888888893</c:v>
                </c:pt>
                <c:pt idx="6953">
                  <c:v>2.1176958333333333</c:v>
                </c:pt>
                <c:pt idx="6954">
                  <c:v>2.022256944444444</c:v>
                </c:pt>
                <c:pt idx="6955">
                  <c:v>2.0210930555555562</c:v>
                </c:pt>
                <c:pt idx="6956">
                  <c:v>2.0769597222222225</c:v>
                </c:pt>
                <c:pt idx="6957">
                  <c:v>2.0926722222222218</c:v>
                </c:pt>
                <c:pt idx="6958">
                  <c:v>2.1176958333333333</c:v>
                </c:pt>
                <c:pt idx="6959">
                  <c:v>2.1048930555555558</c:v>
                </c:pt>
                <c:pt idx="6960">
                  <c:v>2.0885986111111112</c:v>
                </c:pt>
                <c:pt idx="6961">
                  <c:v>2.0885986111111117</c:v>
                </c:pt>
                <c:pt idx="6962">
                  <c:v>2.0944180555555554</c:v>
                </c:pt>
                <c:pt idx="6963">
                  <c:v>2.0909263888888887</c:v>
                </c:pt>
                <c:pt idx="6964">
                  <c:v>2.1176958333333338</c:v>
                </c:pt>
                <c:pt idx="6965">
                  <c:v>2.1235152777777779</c:v>
                </c:pt>
                <c:pt idx="6966">
                  <c:v>2.1415555555555561</c:v>
                </c:pt>
                <c:pt idx="6967">
                  <c:v>2.1805458333333334</c:v>
                </c:pt>
                <c:pt idx="6968">
                  <c:v>2.1671611111111111</c:v>
                </c:pt>
                <c:pt idx="6969">
                  <c:v>2.0548458333333337</c:v>
                </c:pt>
                <c:pt idx="6970">
                  <c:v>1.9710458333333329</c:v>
                </c:pt>
                <c:pt idx="6971">
                  <c:v>1.8942291666666673</c:v>
                </c:pt>
                <c:pt idx="6972">
                  <c:v>1.8645499999999997</c:v>
                </c:pt>
                <c:pt idx="6973">
                  <c:v>1.8168305555555557</c:v>
                </c:pt>
                <c:pt idx="6974">
                  <c:v>1.8034458333333332</c:v>
                </c:pt>
                <c:pt idx="6975">
                  <c:v>1.8185763888888893</c:v>
                </c:pt>
                <c:pt idx="6976">
                  <c:v>1.8732791666666671</c:v>
                </c:pt>
                <c:pt idx="6977">
                  <c:v>1.9821027777777775</c:v>
                </c:pt>
                <c:pt idx="6978">
                  <c:v>2.0903444444444452</c:v>
                </c:pt>
                <c:pt idx="6979">
                  <c:v>2.1433013888888897</c:v>
                </c:pt>
                <c:pt idx="6980">
                  <c:v>2.1881111111111116</c:v>
                </c:pt>
                <c:pt idx="6981">
                  <c:v>2.1881111111111107</c:v>
                </c:pt>
                <c:pt idx="6982">
                  <c:v>2.245141666666667</c:v>
                </c:pt>
                <c:pt idx="6983">
                  <c:v>2.1886930555555559</c:v>
                </c:pt>
                <c:pt idx="6984">
                  <c:v>2.1828736111111113</c:v>
                </c:pt>
                <c:pt idx="6985">
                  <c:v>2.2521249999999999</c:v>
                </c:pt>
                <c:pt idx="6986">
                  <c:v>2.2771486111111119</c:v>
                </c:pt>
                <c:pt idx="6987">
                  <c:v>2.2608541666666664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2.2911152777777786</c:v>
                </c:pt>
                <c:pt idx="6994">
                  <c:v>2.2340847222222222</c:v>
                </c:pt>
                <c:pt idx="6995">
                  <c:v>2.1473749999999994</c:v>
                </c:pt>
                <c:pt idx="6996">
                  <c:v>2.0723041666666662</c:v>
                </c:pt>
                <c:pt idx="6997">
                  <c:v>2.0071263888888891</c:v>
                </c:pt>
                <c:pt idx="6998">
                  <c:v>2.0042166666666663</c:v>
                </c:pt>
                <c:pt idx="6999">
                  <c:v>2.1188597222222225</c:v>
                </c:pt>
                <c:pt idx="7000">
                  <c:v>2.122933333333334</c:v>
                </c:pt>
                <c:pt idx="7001">
                  <c:v>2.1421375000000005</c:v>
                </c:pt>
                <c:pt idx="7002">
                  <c:v>2.1601777777777782</c:v>
                </c:pt>
                <c:pt idx="7003">
                  <c:v>2.1176958333333333</c:v>
                </c:pt>
                <c:pt idx="7004">
                  <c:v>2.0693944444444448</c:v>
                </c:pt>
                <c:pt idx="7005">
                  <c:v>1.9896680555555561</c:v>
                </c:pt>
                <c:pt idx="7006">
                  <c:v>1.9349652777777775</c:v>
                </c:pt>
                <c:pt idx="7007">
                  <c:v>1.912269444444445</c:v>
                </c:pt>
                <c:pt idx="7008">
                  <c:v>1.8581486111111112</c:v>
                </c:pt>
                <c:pt idx="7009">
                  <c:v>1.8552388888888893</c:v>
                </c:pt>
                <c:pt idx="7010">
                  <c:v>1.8284694444444443</c:v>
                </c:pt>
                <c:pt idx="7011">
                  <c:v>1.7755124999999996</c:v>
                </c:pt>
                <c:pt idx="7012">
                  <c:v>1.7254652777777779</c:v>
                </c:pt>
                <c:pt idx="7013">
                  <c:v>1.7225555555555558</c:v>
                </c:pt>
                <c:pt idx="7014">
                  <c:v>1.750488888888889</c:v>
                </c:pt>
                <c:pt idx="7015">
                  <c:v>1.7976263888888886</c:v>
                </c:pt>
                <c:pt idx="7016">
                  <c:v>1.8150847222222224</c:v>
                </c:pt>
                <c:pt idx="7017">
                  <c:v>1.8069375000000001</c:v>
                </c:pt>
                <c:pt idx="7018">
                  <c:v>1.7824958333333336</c:v>
                </c:pt>
                <c:pt idx="7019">
                  <c:v>1.7691111111111115</c:v>
                </c:pt>
                <c:pt idx="7020">
                  <c:v>1.783077777777778</c:v>
                </c:pt>
                <c:pt idx="7021">
                  <c:v>1.7533986111111111</c:v>
                </c:pt>
                <c:pt idx="7022">
                  <c:v>1.7656194444444449</c:v>
                </c:pt>
                <c:pt idx="7023">
                  <c:v>1.7568902777777777</c:v>
                </c:pt>
                <c:pt idx="7024">
                  <c:v>1.740013888888889</c:v>
                </c:pt>
                <c:pt idx="7025">
                  <c:v>1.7627097222222219</c:v>
                </c:pt>
                <c:pt idx="7026">
                  <c:v>1.8174124999999999</c:v>
                </c:pt>
                <c:pt idx="7027">
                  <c:v>1.8820083333333333</c:v>
                </c:pt>
                <c:pt idx="7028">
                  <c:v>1.9413666666666667</c:v>
                </c:pt>
                <c:pt idx="7029">
                  <c:v>1.9896680555555561</c:v>
                </c:pt>
                <c:pt idx="7030">
                  <c:v>2.0507722222222222</c:v>
                </c:pt>
                <c:pt idx="7031">
                  <c:v>2.0641569444444441</c:v>
                </c:pt>
                <c:pt idx="7032">
                  <c:v>1.9931597222222224</c:v>
                </c:pt>
                <c:pt idx="7033">
                  <c:v>1.9407847222222223</c:v>
                </c:pt>
                <c:pt idx="7034">
                  <c:v>1.8901555555555556</c:v>
                </c:pt>
                <c:pt idx="7035">
                  <c:v>1.8278875000000001</c:v>
                </c:pt>
                <c:pt idx="7036">
                  <c:v>1.7813319444444446</c:v>
                </c:pt>
                <c:pt idx="7037">
                  <c:v>1.7854055555555557</c:v>
                </c:pt>
                <c:pt idx="7038">
                  <c:v>1.8017000000000003</c:v>
                </c:pt>
                <c:pt idx="7039">
                  <c:v>1.868623611111111</c:v>
                </c:pt>
                <c:pt idx="7040">
                  <c:v>1.8837541666666666</c:v>
                </c:pt>
                <c:pt idx="7041">
                  <c:v>1.8779347222222225</c:v>
                </c:pt>
                <c:pt idx="7042">
                  <c:v>1.851747222222222</c:v>
                </c:pt>
                <c:pt idx="7043">
                  <c:v>1.862222222222222</c:v>
                </c:pt>
                <c:pt idx="7044">
                  <c:v>1.8337069444444443</c:v>
                </c:pt>
                <c:pt idx="7045">
                  <c:v>1.8534930555555553</c:v>
                </c:pt>
                <c:pt idx="7046">
                  <c:v>1.8500013888888893</c:v>
                </c:pt>
                <c:pt idx="7047">
                  <c:v>1.8674597222222227</c:v>
                </c:pt>
                <c:pt idx="7048">
                  <c:v>1.9163430555555554</c:v>
                </c:pt>
                <c:pt idx="7049">
                  <c:v>1.951259722222223</c:v>
                </c:pt>
                <c:pt idx="7050">
                  <c:v>2.0356416666666672</c:v>
                </c:pt>
                <c:pt idx="7051">
                  <c:v>2.0752138888888894</c:v>
                </c:pt>
                <c:pt idx="7052">
                  <c:v>2.0979097222222221</c:v>
                </c:pt>
                <c:pt idx="7053">
                  <c:v>2.1857833333333332</c:v>
                </c:pt>
                <c:pt idx="7054">
                  <c:v>2.1654152777777775</c:v>
                </c:pt>
                <c:pt idx="7055">
                  <c:v>2.1793819444444447</c:v>
                </c:pt>
                <c:pt idx="7056">
                  <c:v>2.1107125000000004</c:v>
                </c:pt>
                <c:pt idx="7057">
                  <c:v>2.0967458333333333</c:v>
                </c:pt>
                <c:pt idx="7058">
                  <c:v>2.0897625</c:v>
                </c:pt>
                <c:pt idx="7059">
                  <c:v>2.0641569444444441</c:v>
                </c:pt>
                <c:pt idx="7060">
                  <c:v>2.0723041666666671</c:v>
                </c:pt>
                <c:pt idx="7061">
                  <c:v>2.0833611111111114</c:v>
                </c:pt>
                <c:pt idx="7062">
                  <c:v>2.1188597222222225</c:v>
                </c:pt>
                <c:pt idx="7063">
                  <c:v>2.1939305555555557</c:v>
                </c:pt>
                <c:pt idx="7064">
                  <c:v>2.2561986111111114</c:v>
                </c:pt>
                <c:pt idx="7065">
                  <c:v>2.255616666666667</c:v>
                </c:pt>
                <c:pt idx="7066">
                  <c:v>2.2172083333333332</c:v>
                </c:pt>
                <c:pt idx="7067">
                  <c:v>2.1770541666666672</c:v>
                </c:pt>
                <c:pt idx="7068">
                  <c:v>2.1380638888888899</c:v>
                </c:pt>
                <c:pt idx="7069">
                  <c:v>2.1561041666666667</c:v>
                </c:pt>
                <c:pt idx="7070">
                  <c:v>2.1840375000000001</c:v>
                </c:pt>
                <c:pt idx="7071">
                  <c:v>2.1939305555555562</c:v>
                </c:pt>
                <c:pt idx="7072">
                  <c:v>2.228847222222222</c:v>
                </c:pt>
                <c:pt idx="7073">
                  <c:v>2.2794763888888894</c:v>
                </c:pt>
                <c:pt idx="7074">
                  <c:v>2.2887875000000002</c:v>
                </c:pt>
                <c:pt idx="7075">
                  <c:v>2.278894444444445</c:v>
                </c:pt>
                <c:pt idx="7076">
                  <c:v>2.3114833333333338</c:v>
                </c:pt>
                <c:pt idx="7077">
                  <c:v>2.2573625000000002</c:v>
                </c:pt>
                <c:pt idx="7078">
                  <c:v>2.2044055555555562</c:v>
                </c:pt>
                <c:pt idx="7079">
                  <c:v>2.203241666666667</c:v>
                </c:pt>
                <c:pt idx="7080">
                  <c:v>2.1846194444444444</c:v>
                </c:pt>
                <c:pt idx="7081">
                  <c:v>2.1985861111111111</c:v>
                </c:pt>
                <c:pt idx="7082">
                  <c:v>2.234666666666667</c:v>
                </c:pt>
                <c:pt idx="7083">
                  <c:v>2.2486333333333341</c:v>
                </c:pt>
                <c:pt idx="7084">
                  <c:v>2.2614361111111116</c:v>
                </c:pt>
                <c:pt idx="7085">
                  <c:v>2.272493055555556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2.2963527777777775</c:v>
                </c:pt>
                <c:pt idx="7092">
                  <c:v>2.1892750000000003</c:v>
                </c:pt>
                <c:pt idx="7093">
                  <c:v>2.1235152777777784</c:v>
                </c:pt>
                <c:pt idx="7094">
                  <c:v>2.1159500000000002</c:v>
                </c:pt>
                <c:pt idx="7095">
                  <c:v>2.1293347222222225</c:v>
                </c:pt>
                <c:pt idx="7096">
                  <c:v>2.1555222222222228</c:v>
                </c:pt>
                <c:pt idx="7097">
                  <c:v>2.2061513888888893</c:v>
                </c:pt>
                <c:pt idx="7098">
                  <c:v>2.2864597222222223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0</c:v>
                </c:pt>
                <c:pt idx="7103">
                  <c:v>0</c:v>
                </c:pt>
                <c:pt idx="7104">
                  <c:v>0</c:v>
                </c:pt>
                <c:pt idx="7105">
                  <c:v>0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2.207315277777778</c:v>
                </c:pt>
                <c:pt idx="7110">
                  <c:v>2.1753083333333341</c:v>
                </c:pt>
                <c:pt idx="7111">
                  <c:v>2.1927666666666674</c:v>
                </c:pt>
                <c:pt idx="7112">
                  <c:v>2.1485388888888899</c:v>
                </c:pt>
                <c:pt idx="7113">
                  <c:v>2.1357361111111115</c:v>
                </c:pt>
                <c:pt idx="7114">
                  <c:v>2.0699763888888887</c:v>
                </c:pt>
                <c:pt idx="7115">
                  <c:v>1.8709513888888889</c:v>
                </c:pt>
                <c:pt idx="7116">
                  <c:v>1.8249777777777778</c:v>
                </c:pt>
                <c:pt idx="7117">
                  <c:v>1.8226499999999999</c:v>
                </c:pt>
                <c:pt idx="7118">
                  <c:v>1.8418541666666672</c:v>
                </c:pt>
                <c:pt idx="7119">
                  <c:v>1.8383625000000003</c:v>
                </c:pt>
                <c:pt idx="7120">
                  <c:v>1.9128513888888892</c:v>
                </c:pt>
                <c:pt idx="7121">
                  <c:v>2.0624111111111114</c:v>
                </c:pt>
                <c:pt idx="7122">
                  <c:v>2.1072208333333338</c:v>
                </c:pt>
                <c:pt idx="7123">
                  <c:v>2.2532888888888891</c:v>
                </c:pt>
                <c:pt idx="7124">
                  <c:v>2.2096430555555564</c:v>
                </c:pt>
                <c:pt idx="7125">
                  <c:v>1.9954875000000001</c:v>
                </c:pt>
                <c:pt idx="7126">
                  <c:v>1.9338013888888892</c:v>
                </c:pt>
                <c:pt idx="7127">
                  <c:v>1.9774472222222224</c:v>
                </c:pt>
                <c:pt idx="7128">
                  <c:v>1.9675541666666669</c:v>
                </c:pt>
                <c:pt idx="7129">
                  <c:v>2.026330555555556</c:v>
                </c:pt>
                <c:pt idx="7130">
                  <c:v>1.9617347222222219</c:v>
                </c:pt>
                <c:pt idx="7131">
                  <c:v>1.9268180555555561</c:v>
                </c:pt>
                <c:pt idx="7132">
                  <c:v>1.9634805555555559</c:v>
                </c:pt>
                <c:pt idx="7133">
                  <c:v>1.988504166666667</c:v>
                </c:pt>
                <c:pt idx="7134">
                  <c:v>2.0111999999999997</c:v>
                </c:pt>
                <c:pt idx="7135">
                  <c:v>2.1363180555555563</c:v>
                </c:pt>
                <c:pt idx="7136">
                  <c:v>2.1165319444444446</c:v>
                </c:pt>
                <c:pt idx="7137">
                  <c:v>2.1054750000000007</c:v>
                </c:pt>
                <c:pt idx="7138">
                  <c:v>2.0164374999999999</c:v>
                </c:pt>
                <c:pt idx="7139">
                  <c:v>1.9524236111111111</c:v>
                </c:pt>
                <c:pt idx="7140">
                  <c:v>1.8115930555555555</c:v>
                </c:pt>
                <c:pt idx="7141">
                  <c:v>1.7144083333333331</c:v>
                </c:pt>
                <c:pt idx="7142">
                  <c:v>1.7085888888888894</c:v>
                </c:pt>
                <c:pt idx="7143">
                  <c:v>1.7097527777777781</c:v>
                </c:pt>
                <c:pt idx="7144">
                  <c:v>1.729538888888889</c:v>
                </c:pt>
                <c:pt idx="7145">
                  <c:v>1.8744430555555562</c:v>
                </c:pt>
                <c:pt idx="7146">
                  <c:v>1.9355472222222228</c:v>
                </c:pt>
                <c:pt idx="7147">
                  <c:v>1.9390388888888888</c:v>
                </c:pt>
                <c:pt idx="7148">
                  <c:v>1.9704638888888888</c:v>
                </c:pt>
                <c:pt idx="7149">
                  <c:v>2.0007250000000001</c:v>
                </c:pt>
                <c:pt idx="7150">
                  <c:v>1.9209986111111106</c:v>
                </c:pt>
                <c:pt idx="7151">
                  <c:v>1.8342888888888889</c:v>
                </c:pt>
                <c:pt idx="7152">
                  <c:v>1.7772583333333338</c:v>
                </c:pt>
                <c:pt idx="7153">
                  <c:v>1.7929708333333341</c:v>
                </c:pt>
                <c:pt idx="7154">
                  <c:v>1.837780555555556</c:v>
                </c:pt>
                <c:pt idx="7155">
                  <c:v>1.8529111111111114</c:v>
                </c:pt>
                <c:pt idx="7156">
                  <c:v>1.8878277777777783</c:v>
                </c:pt>
                <c:pt idx="7157">
                  <c:v>1.9041222222222223</c:v>
                </c:pt>
                <c:pt idx="7158">
                  <c:v>1.9006305555555554</c:v>
                </c:pt>
                <c:pt idx="7159">
                  <c:v>1.9221625000000002</c:v>
                </c:pt>
                <c:pt idx="7160">
                  <c:v>1.9454402777777779</c:v>
                </c:pt>
                <c:pt idx="7161">
                  <c:v>1.9134333333333331</c:v>
                </c:pt>
                <c:pt idx="7162">
                  <c:v>1.9087777777777784</c:v>
                </c:pt>
                <c:pt idx="7163">
                  <c:v>1.7638736111111113</c:v>
                </c:pt>
                <c:pt idx="7164">
                  <c:v>1.7254652777777779</c:v>
                </c:pt>
                <c:pt idx="7165">
                  <c:v>1.6952041666666666</c:v>
                </c:pt>
                <c:pt idx="7166">
                  <c:v>1.6602875000000001</c:v>
                </c:pt>
                <c:pt idx="7167">
                  <c:v>1.6579597222222229</c:v>
                </c:pt>
                <c:pt idx="7168">
                  <c:v>1.6678527777777781</c:v>
                </c:pt>
                <c:pt idx="7169">
                  <c:v>1.7731847222222219</c:v>
                </c:pt>
                <c:pt idx="7170">
                  <c:v>1.8849180555555554</c:v>
                </c:pt>
                <c:pt idx="7171">
                  <c:v>1.936711111111111</c:v>
                </c:pt>
                <c:pt idx="7172">
                  <c:v>1.9797750000000003</c:v>
                </c:pt>
                <c:pt idx="7173">
                  <c:v>2.0362236111111112</c:v>
                </c:pt>
                <c:pt idx="7174">
                  <c:v>2.0967458333333338</c:v>
                </c:pt>
                <c:pt idx="7175">
                  <c:v>2.1339902777777775</c:v>
                </c:pt>
                <c:pt idx="7176">
                  <c:v>2.0111999999999997</c:v>
                </c:pt>
                <c:pt idx="7177">
                  <c:v>2.1072208333333338</c:v>
                </c:pt>
                <c:pt idx="7178">
                  <c:v>2.026330555555556</c:v>
                </c:pt>
                <c:pt idx="7179">
                  <c:v>2.0664847222222229</c:v>
                </c:pt>
                <c:pt idx="7180">
                  <c:v>2.0688125000000004</c:v>
                </c:pt>
                <c:pt idx="7181">
                  <c:v>2.1246791666666671</c:v>
                </c:pt>
                <c:pt idx="7182">
                  <c:v>2.1421375</c:v>
                </c:pt>
                <c:pt idx="7183">
                  <c:v>2.1840375000000005</c:v>
                </c:pt>
                <c:pt idx="7184">
                  <c:v>2.182291666666667</c:v>
                </c:pt>
                <c:pt idx="7185">
                  <c:v>2.0455347222222224</c:v>
                </c:pt>
                <c:pt idx="7186">
                  <c:v>1.9396208333333329</c:v>
                </c:pt>
                <c:pt idx="7187">
                  <c:v>1.9372930555555561</c:v>
                </c:pt>
                <c:pt idx="7188">
                  <c:v>1.9140152777777779</c:v>
                </c:pt>
                <c:pt idx="7189">
                  <c:v>1.8628041666666668</c:v>
                </c:pt>
                <c:pt idx="7190">
                  <c:v>1.8604763888888891</c:v>
                </c:pt>
                <c:pt idx="7191">
                  <c:v>1.8726972222222222</c:v>
                </c:pt>
                <c:pt idx="7192">
                  <c:v>1.9064499999999995</c:v>
                </c:pt>
                <c:pt idx="7193">
                  <c:v>1.9099416666666669</c:v>
                </c:pt>
                <c:pt idx="7194">
                  <c:v>1.9623166666666669</c:v>
                </c:pt>
                <c:pt idx="7195">
                  <c:v>1.9291458333333336</c:v>
                </c:pt>
                <c:pt idx="7196">
                  <c:v>1.8965569444444448</c:v>
                </c:pt>
                <c:pt idx="7197">
                  <c:v>1.8750250000000002</c:v>
                </c:pt>
                <c:pt idx="7198">
                  <c:v>1.923326388888889</c:v>
                </c:pt>
                <c:pt idx="7199">
                  <c:v>1.9739555555555557</c:v>
                </c:pt>
                <c:pt idx="7200">
                  <c:v>1.8633861111111114</c:v>
                </c:pt>
                <c:pt idx="7201">
                  <c:v>1.8959750000000002</c:v>
                </c:pt>
                <c:pt idx="7202">
                  <c:v>1.9535874999999998</c:v>
                </c:pt>
                <c:pt idx="7203">
                  <c:v>1.9256541666666671</c:v>
                </c:pt>
                <c:pt idx="7204">
                  <c:v>1.9035402777777781</c:v>
                </c:pt>
                <c:pt idx="7205">
                  <c:v>2.0158555555555555</c:v>
                </c:pt>
                <c:pt idx="7206">
                  <c:v>2.0420430555555558</c:v>
                </c:pt>
                <c:pt idx="7207">
                  <c:v>2.0478625000000004</c:v>
                </c:pt>
                <c:pt idx="7208">
                  <c:v>2.0449527777777776</c:v>
                </c:pt>
                <c:pt idx="7209">
                  <c:v>2.0315680555555558</c:v>
                </c:pt>
                <c:pt idx="7210">
                  <c:v>1.9902500000000001</c:v>
                </c:pt>
                <c:pt idx="7211">
                  <c:v>1.8808444444444448</c:v>
                </c:pt>
                <c:pt idx="7212">
                  <c:v>1.7627097222222223</c:v>
                </c:pt>
                <c:pt idx="7213">
                  <c:v>1.7603819444444446</c:v>
                </c:pt>
                <c:pt idx="7214">
                  <c:v>1.7615458333333336</c:v>
                </c:pt>
                <c:pt idx="7215">
                  <c:v>1.7458333333333336</c:v>
                </c:pt>
                <c:pt idx="7216">
                  <c:v>1.7231375000000004</c:v>
                </c:pt>
                <c:pt idx="7217">
                  <c:v>1.7696930555555559</c:v>
                </c:pt>
                <c:pt idx="7218">
                  <c:v>1.804027777777778</c:v>
                </c:pt>
                <c:pt idx="7219">
                  <c:v>1.8203222222222228</c:v>
                </c:pt>
                <c:pt idx="7220">
                  <c:v>1.8406902777777785</c:v>
                </c:pt>
                <c:pt idx="7221">
                  <c:v>1.8744430555555556</c:v>
                </c:pt>
                <c:pt idx="7222">
                  <c:v>1.9774472222222226</c:v>
                </c:pt>
                <c:pt idx="7223">
                  <c:v>2.0216750000000001</c:v>
                </c:pt>
                <c:pt idx="7224">
                  <c:v>1.9204166666666671</c:v>
                </c:pt>
                <c:pt idx="7225">
                  <c:v>1.8517472222222227</c:v>
                </c:pt>
                <c:pt idx="7226">
                  <c:v>1.7888972222222226</c:v>
                </c:pt>
                <c:pt idx="7227">
                  <c:v>1.7627097222222223</c:v>
                </c:pt>
                <c:pt idx="7228">
                  <c:v>1.6719263888888893</c:v>
                </c:pt>
                <c:pt idx="7229">
                  <c:v>1.5567013888888888</c:v>
                </c:pt>
                <c:pt idx="7230">
                  <c:v>1.6137319444444449</c:v>
                </c:pt>
                <c:pt idx="7231">
                  <c:v>1.6934583333333333</c:v>
                </c:pt>
                <c:pt idx="7232">
                  <c:v>1.7091708333333337</c:v>
                </c:pt>
                <c:pt idx="7233">
                  <c:v>1.7371041666666664</c:v>
                </c:pt>
                <c:pt idx="7234">
                  <c:v>1.7382680555555561</c:v>
                </c:pt>
                <c:pt idx="7235">
                  <c:v>1.7307027777777775</c:v>
                </c:pt>
                <c:pt idx="7236">
                  <c:v>1.6963680555555551</c:v>
                </c:pt>
                <c:pt idx="7237">
                  <c:v>1.6486486111111107</c:v>
                </c:pt>
                <c:pt idx="7238">
                  <c:v>1.6183875000000003</c:v>
                </c:pt>
                <c:pt idx="7239">
                  <c:v>1.6335180555555557</c:v>
                </c:pt>
                <c:pt idx="7240">
                  <c:v>1.6364277777777776</c:v>
                </c:pt>
                <c:pt idx="7241">
                  <c:v>1.690548611111111</c:v>
                </c:pt>
                <c:pt idx="7242">
                  <c:v>1.7533986111111115</c:v>
                </c:pt>
                <c:pt idx="7243">
                  <c:v>1.793552777777778</c:v>
                </c:pt>
                <c:pt idx="7244">
                  <c:v>1.7481611111111113</c:v>
                </c:pt>
                <c:pt idx="7245">
                  <c:v>1.7243013888888892</c:v>
                </c:pt>
                <c:pt idx="7246">
                  <c:v>1.7184819444444448</c:v>
                </c:pt>
                <c:pt idx="7247">
                  <c:v>1.7266291666666669</c:v>
                </c:pt>
                <c:pt idx="7248">
                  <c:v>1.7592180555555561</c:v>
                </c:pt>
                <c:pt idx="7249">
                  <c:v>1.7528166666666667</c:v>
                </c:pt>
                <c:pt idx="7250">
                  <c:v>1.7499069444444446</c:v>
                </c:pt>
                <c:pt idx="7251">
                  <c:v>1.7144083333333335</c:v>
                </c:pt>
                <c:pt idx="7252">
                  <c:v>1.6620333333333333</c:v>
                </c:pt>
                <c:pt idx="7253">
                  <c:v>1.6521402777777776</c:v>
                </c:pt>
                <c:pt idx="7254">
                  <c:v>1.674836111111111</c:v>
                </c:pt>
                <c:pt idx="7255">
                  <c:v>1.7109166666666673</c:v>
                </c:pt>
                <c:pt idx="7256">
                  <c:v>1.7429236111111115</c:v>
                </c:pt>
                <c:pt idx="7257">
                  <c:v>1.7824958333333332</c:v>
                </c:pt>
                <c:pt idx="7258">
                  <c:v>1.7784222222222221</c:v>
                </c:pt>
                <c:pt idx="7259">
                  <c:v>1.7691111111111115</c:v>
                </c:pt>
                <c:pt idx="7260">
                  <c:v>1.7609638888888894</c:v>
                </c:pt>
                <c:pt idx="7261">
                  <c:v>1.7830777777777784</c:v>
                </c:pt>
                <c:pt idx="7262">
                  <c:v>1.7627097222222223</c:v>
                </c:pt>
                <c:pt idx="7263">
                  <c:v>1.7411777777777782</c:v>
                </c:pt>
                <c:pt idx="7264">
                  <c:v>1.7638736111111109</c:v>
                </c:pt>
                <c:pt idx="7265">
                  <c:v>1.8150847222222226</c:v>
                </c:pt>
                <c:pt idx="7266">
                  <c:v>1.8482555555555558</c:v>
                </c:pt>
                <c:pt idx="7267">
                  <c:v>1.8953930555555554</c:v>
                </c:pt>
                <c:pt idx="7268">
                  <c:v>1.920998611111111</c:v>
                </c:pt>
                <c:pt idx="7269">
                  <c:v>1.8878277777777783</c:v>
                </c:pt>
                <c:pt idx="7270">
                  <c:v>1.8930652777777783</c:v>
                </c:pt>
                <c:pt idx="7271">
                  <c:v>1.9198347222222221</c:v>
                </c:pt>
                <c:pt idx="7272">
                  <c:v>1.9681361111111115</c:v>
                </c:pt>
                <c:pt idx="7273">
                  <c:v>1.9180888888888887</c:v>
                </c:pt>
                <c:pt idx="7274">
                  <c:v>1.90645</c:v>
                </c:pt>
                <c:pt idx="7275">
                  <c:v>1.8604763888888884</c:v>
                </c:pt>
                <c:pt idx="7276">
                  <c:v>1.8424361111111112</c:v>
                </c:pt>
                <c:pt idx="7277">
                  <c:v>1.8534930555555553</c:v>
                </c:pt>
                <c:pt idx="7278">
                  <c:v>1.8302152777777776</c:v>
                </c:pt>
                <c:pt idx="7279">
                  <c:v>1.7894791666666667</c:v>
                </c:pt>
                <c:pt idx="7280">
                  <c:v>1.7295388888888885</c:v>
                </c:pt>
                <c:pt idx="7281">
                  <c:v>1.7237194444444444</c:v>
                </c:pt>
                <c:pt idx="7282">
                  <c:v>1.7528166666666667</c:v>
                </c:pt>
                <c:pt idx="7283">
                  <c:v>1.732448611111111</c:v>
                </c:pt>
                <c:pt idx="7284">
                  <c:v>1.7417597222222219</c:v>
                </c:pt>
                <c:pt idx="7285">
                  <c:v>1.7598000000000003</c:v>
                </c:pt>
                <c:pt idx="7286">
                  <c:v>1.7784222222222221</c:v>
                </c:pt>
                <c:pt idx="7287">
                  <c:v>1.8086833333333339</c:v>
                </c:pt>
                <c:pt idx="7288">
                  <c:v>1.815666666666667</c:v>
                </c:pt>
                <c:pt idx="7289">
                  <c:v>1.8296333333333334</c:v>
                </c:pt>
                <c:pt idx="7290">
                  <c:v>1.8459277777777778</c:v>
                </c:pt>
                <c:pt idx="7291">
                  <c:v>1.8814263888888891</c:v>
                </c:pt>
                <c:pt idx="7292">
                  <c:v>1.9274</c:v>
                </c:pt>
                <c:pt idx="7293">
                  <c:v>1.9279819444444448</c:v>
                </c:pt>
                <c:pt idx="7294">
                  <c:v>1.8057736111111113</c:v>
                </c:pt>
                <c:pt idx="7295">
                  <c:v>1.814502777777778</c:v>
                </c:pt>
                <c:pt idx="7296">
                  <c:v>1.8732791666666666</c:v>
                </c:pt>
                <c:pt idx="7297">
                  <c:v>1.8610583333333339</c:v>
                </c:pt>
                <c:pt idx="7298">
                  <c:v>1.8470916666666675</c:v>
                </c:pt>
                <c:pt idx="7299">
                  <c:v>1.873861111111111</c:v>
                </c:pt>
                <c:pt idx="7300">
                  <c:v>1.9175069444444444</c:v>
                </c:pt>
                <c:pt idx="7301">
                  <c:v>1.9495138888888897</c:v>
                </c:pt>
                <c:pt idx="7302">
                  <c:v>1.9780291666666665</c:v>
                </c:pt>
                <c:pt idx="7303">
                  <c:v>1.9518416666666671</c:v>
                </c:pt>
                <c:pt idx="7304">
                  <c:v>1.8616402777777776</c:v>
                </c:pt>
                <c:pt idx="7305">
                  <c:v>1.7103347222222223</c:v>
                </c:pt>
                <c:pt idx="7306">
                  <c:v>1.7237194444444444</c:v>
                </c:pt>
                <c:pt idx="7307">
                  <c:v>1.7295388888888894</c:v>
                </c:pt>
                <c:pt idx="7308">
                  <c:v>1.7219736111111115</c:v>
                </c:pt>
                <c:pt idx="7309">
                  <c:v>1.7382680555555561</c:v>
                </c:pt>
                <c:pt idx="7310">
                  <c:v>1.7307027777777784</c:v>
                </c:pt>
                <c:pt idx="7311">
                  <c:v>1.7499069444444446</c:v>
                </c:pt>
                <c:pt idx="7312">
                  <c:v>1.7551444444444448</c:v>
                </c:pt>
                <c:pt idx="7313">
                  <c:v>1.7714388888888888</c:v>
                </c:pt>
                <c:pt idx="7314">
                  <c:v>1.7667833333333336</c:v>
                </c:pt>
                <c:pt idx="7315">
                  <c:v>1.7510708333333336</c:v>
                </c:pt>
                <c:pt idx="7316">
                  <c:v>1.745833333333334</c:v>
                </c:pt>
                <c:pt idx="7317">
                  <c:v>1.7213916666666671</c:v>
                </c:pt>
                <c:pt idx="7318">
                  <c:v>1.6853111111111114</c:v>
                </c:pt>
                <c:pt idx="7319">
                  <c:v>1.6684347222222224</c:v>
                </c:pt>
                <c:pt idx="7320">
                  <c:v>1.6521402777777776</c:v>
                </c:pt>
                <c:pt idx="7321">
                  <c:v>1.6288625000000001</c:v>
                </c:pt>
                <c:pt idx="7322">
                  <c:v>1.6259527777777782</c:v>
                </c:pt>
                <c:pt idx="7323">
                  <c:v>1.6352638888888886</c:v>
                </c:pt>
                <c:pt idx="7324">
                  <c:v>1.6463208333333335</c:v>
                </c:pt>
                <c:pt idx="7325">
                  <c:v>1.6678527777777781</c:v>
                </c:pt>
                <c:pt idx="7326">
                  <c:v>1.7097527777777777</c:v>
                </c:pt>
                <c:pt idx="7327">
                  <c:v>1.731284722222223</c:v>
                </c:pt>
                <c:pt idx="7328">
                  <c:v>1.7371041666666673</c:v>
                </c:pt>
                <c:pt idx="7329">
                  <c:v>1.737686111111111</c:v>
                </c:pt>
                <c:pt idx="7330">
                  <c:v>1.7586361111111111</c:v>
                </c:pt>
                <c:pt idx="7331">
                  <c:v>1.7557263888888892</c:v>
                </c:pt>
                <c:pt idx="7332">
                  <c:v>1.7627097222222228</c:v>
                </c:pt>
                <c:pt idx="7333">
                  <c:v>1.7574722222222221</c:v>
                </c:pt>
                <c:pt idx="7334">
                  <c:v>1.7533986111111115</c:v>
                </c:pt>
                <c:pt idx="7335">
                  <c:v>1.7563083333333334</c:v>
                </c:pt>
                <c:pt idx="7336">
                  <c:v>1.7894791666666667</c:v>
                </c:pt>
                <c:pt idx="7337">
                  <c:v>1.7958805555555557</c:v>
                </c:pt>
                <c:pt idx="7338">
                  <c:v>1.8057736111111113</c:v>
                </c:pt>
                <c:pt idx="7339">
                  <c:v>1.7941347222222224</c:v>
                </c:pt>
                <c:pt idx="7340">
                  <c:v>1.776676388888889</c:v>
                </c:pt>
                <c:pt idx="7341">
                  <c:v>1.7662013888888888</c:v>
                </c:pt>
                <c:pt idx="7342">
                  <c:v>1.7330305555555563</c:v>
                </c:pt>
                <c:pt idx="7343">
                  <c:v>1.7114986111111117</c:v>
                </c:pt>
                <c:pt idx="7344">
                  <c:v>1.6952041666666668</c:v>
                </c:pt>
                <c:pt idx="7345">
                  <c:v>1.668434722222222</c:v>
                </c:pt>
                <c:pt idx="7346">
                  <c:v>1.6736722222222222</c:v>
                </c:pt>
                <c:pt idx="7347">
                  <c:v>1.6928763888888889</c:v>
                </c:pt>
                <c:pt idx="7348">
                  <c:v>1.7155722222222225</c:v>
                </c:pt>
                <c:pt idx="7349">
                  <c:v>1.7213916666666667</c:v>
                </c:pt>
                <c:pt idx="7350">
                  <c:v>1.7400138888888894</c:v>
                </c:pt>
                <c:pt idx="7351">
                  <c:v>1.7824958333333332</c:v>
                </c:pt>
                <c:pt idx="7352">
                  <c:v>1.7900611111111111</c:v>
                </c:pt>
                <c:pt idx="7353">
                  <c:v>1.8022819444444449</c:v>
                </c:pt>
                <c:pt idx="7354">
                  <c:v>1.805191666666667</c:v>
                </c:pt>
                <c:pt idx="7355">
                  <c:v>1.7842416666666669</c:v>
                </c:pt>
                <c:pt idx="7356">
                  <c:v>1.7801680555555559</c:v>
                </c:pt>
                <c:pt idx="7357">
                  <c:v>1.7813319444444442</c:v>
                </c:pt>
                <c:pt idx="7358">
                  <c:v>1.8296333333333339</c:v>
                </c:pt>
                <c:pt idx="7359">
                  <c:v>1.8086833333333334</c:v>
                </c:pt>
                <c:pt idx="7360">
                  <c:v>1.830797222222222</c:v>
                </c:pt>
                <c:pt idx="7361">
                  <c:v>1.8645500000000006</c:v>
                </c:pt>
                <c:pt idx="7362">
                  <c:v>1.8465097222222222</c:v>
                </c:pt>
                <c:pt idx="7363">
                  <c:v>1.836616666666667</c:v>
                </c:pt>
                <c:pt idx="7364">
                  <c:v>1.8267236111111109</c:v>
                </c:pt>
                <c:pt idx="7365">
                  <c:v>1.8505833333333332</c:v>
                </c:pt>
                <c:pt idx="7366">
                  <c:v>1.8290513888888891</c:v>
                </c:pt>
                <c:pt idx="7367">
                  <c:v>1.8261416666666666</c:v>
                </c:pt>
                <c:pt idx="7368">
                  <c:v>1.8191583333333332</c:v>
                </c:pt>
                <c:pt idx="7369">
                  <c:v>1.8593124999999999</c:v>
                </c:pt>
                <c:pt idx="7370">
                  <c:v>1.9000486111111108</c:v>
                </c:pt>
                <c:pt idx="7371">
                  <c:v>1.9099416666666669</c:v>
                </c:pt>
                <c:pt idx="7372">
                  <c:v>1.9402027777777777</c:v>
                </c:pt>
                <c:pt idx="7373">
                  <c:v>1.9722097222222224</c:v>
                </c:pt>
                <c:pt idx="7374">
                  <c:v>1.9855944444444444</c:v>
                </c:pt>
                <c:pt idx="7375">
                  <c:v>2.0129458333333332</c:v>
                </c:pt>
                <c:pt idx="7376">
                  <c:v>1.9675541666666669</c:v>
                </c:pt>
                <c:pt idx="7377">
                  <c:v>1.9716277777777782</c:v>
                </c:pt>
                <c:pt idx="7378">
                  <c:v>1.9687180555555555</c:v>
                </c:pt>
                <c:pt idx="7379">
                  <c:v>1.9355472222222228</c:v>
                </c:pt>
                <c:pt idx="7380">
                  <c:v>1.9448583333333336</c:v>
                </c:pt>
                <c:pt idx="7381">
                  <c:v>1.9390388888888888</c:v>
                </c:pt>
                <c:pt idx="7382">
                  <c:v>1.9908319444444447</c:v>
                </c:pt>
                <c:pt idx="7383">
                  <c:v>1.9937416666666672</c:v>
                </c:pt>
                <c:pt idx="7384">
                  <c:v>2.0007250000000005</c:v>
                </c:pt>
                <c:pt idx="7385">
                  <c:v>2.0071263888888891</c:v>
                </c:pt>
                <c:pt idx="7386">
                  <c:v>2.057755555555556</c:v>
                </c:pt>
                <c:pt idx="7387">
                  <c:v>2.0659027777777776</c:v>
                </c:pt>
                <c:pt idx="7388">
                  <c:v>2.0705583333333339</c:v>
                </c:pt>
                <c:pt idx="7389">
                  <c:v>2.1421375</c:v>
                </c:pt>
                <c:pt idx="7390">
                  <c:v>2.1403916666666669</c:v>
                </c:pt>
                <c:pt idx="7391">
                  <c:v>2.1497027777777786</c:v>
                </c:pt>
                <c:pt idx="7392">
                  <c:v>2.1409736111111108</c:v>
                </c:pt>
                <c:pt idx="7393">
                  <c:v>2.1514486111111113</c:v>
                </c:pt>
                <c:pt idx="7394">
                  <c:v>2.1706527777777778</c:v>
                </c:pt>
                <c:pt idx="7395">
                  <c:v>2.1718166666666665</c:v>
                </c:pt>
                <c:pt idx="7396">
                  <c:v>2.1636694444444449</c:v>
                </c:pt>
                <c:pt idx="7397">
                  <c:v>2.1689069444444451</c:v>
                </c:pt>
                <c:pt idx="7398">
                  <c:v>2.2399041666666673</c:v>
                </c:pt>
                <c:pt idx="7399">
                  <c:v>2.2550347222222227</c:v>
                </c:pt>
                <c:pt idx="7400">
                  <c:v>2.2509611111111116</c:v>
                </c:pt>
                <c:pt idx="7401">
                  <c:v>2.1869472222222224</c:v>
                </c:pt>
                <c:pt idx="7402">
                  <c:v>2.1642513888888892</c:v>
                </c:pt>
                <c:pt idx="7403">
                  <c:v>2.0717222222222222</c:v>
                </c:pt>
                <c:pt idx="7404">
                  <c:v>1.9367111111111115</c:v>
                </c:pt>
                <c:pt idx="7405">
                  <c:v>1.9582430555555557</c:v>
                </c:pt>
                <c:pt idx="7406">
                  <c:v>2.0792875000000004</c:v>
                </c:pt>
                <c:pt idx="7407">
                  <c:v>2.1060569444444446</c:v>
                </c:pt>
                <c:pt idx="7408">
                  <c:v>2.1310805555555556</c:v>
                </c:pt>
                <c:pt idx="7409">
                  <c:v>2.1537763888888892</c:v>
                </c:pt>
                <c:pt idx="7410">
                  <c:v>2.1048930555555563</c:v>
                </c:pt>
                <c:pt idx="7411">
                  <c:v>2.0763777777777777</c:v>
                </c:pt>
                <c:pt idx="7412">
                  <c:v>2.1060569444444441</c:v>
                </c:pt>
                <c:pt idx="7413">
                  <c:v>2.0862708333333329</c:v>
                </c:pt>
                <c:pt idx="7414">
                  <c:v>2.1136222222222223</c:v>
                </c:pt>
                <c:pt idx="7415">
                  <c:v>2.0670666666666673</c:v>
                </c:pt>
                <c:pt idx="7416">
                  <c:v>2.1095486111111112</c:v>
                </c:pt>
                <c:pt idx="7417">
                  <c:v>2.0612472222222227</c:v>
                </c:pt>
                <c:pt idx="7418">
                  <c:v>2.0047986111111116</c:v>
                </c:pt>
                <c:pt idx="7419">
                  <c:v>1.998979166666667</c:v>
                </c:pt>
                <c:pt idx="7420">
                  <c:v>2.0606652777777779</c:v>
                </c:pt>
                <c:pt idx="7421">
                  <c:v>2.138063888888889</c:v>
                </c:pt>
                <c:pt idx="7422">
                  <c:v>2.1415555555555557</c:v>
                </c:pt>
                <c:pt idx="7423">
                  <c:v>2.085106944444445</c:v>
                </c:pt>
                <c:pt idx="7424">
                  <c:v>2.0775416666666664</c:v>
                </c:pt>
                <c:pt idx="7425">
                  <c:v>2.0449527777777781</c:v>
                </c:pt>
                <c:pt idx="7426">
                  <c:v>1.998979166666667</c:v>
                </c:pt>
                <c:pt idx="7427">
                  <c:v>1.9326375000000007</c:v>
                </c:pt>
                <c:pt idx="7428">
                  <c:v>1.9332194444444448</c:v>
                </c:pt>
                <c:pt idx="7429">
                  <c:v>1.9652263888888897</c:v>
                </c:pt>
                <c:pt idx="7430">
                  <c:v>2.0257486111111112</c:v>
                </c:pt>
                <c:pt idx="7431">
                  <c:v>2.0670666666666673</c:v>
                </c:pt>
                <c:pt idx="7432">
                  <c:v>2.0891805555555556</c:v>
                </c:pt>
                <c:pt idx="7433">
                  <c:v>2.0909263888888896</c:v>
                </c:pt>
                <c:pt idx="7434">
                  <c:v>2.1176958333333338</c:v>
                </c:pt>
                <c:pt idx="7435">
                  <c:v>2.0484444444444443</c:v>
                </c:pt>
                <c:pt idx="7436">
                  <c:v>2.1817097222222221</c:v>
                </c:pt>
                <c:pt idx="7437">
                  <c:v>2.1444652777777784</c:v>
                </c:pt>
                <c:pt idx="7438">
                  <c:v>2.1427194444444444</c:v>
                </c:pt>
                <c:pt idx="7439">
                  <c:v>2.196840277777778</c:v>
                </c:pt>
                <c:pt idx="7440">
                  <c:v>2.2509611111111107</c:v>
                </c:pt>
                <c:pt idx="7441">
                  <c:v>2.2271013888888893</c:v>
                </c:pt>
                <c:pt idx="7442">
                  <c:v>2.272493055555556</c:v>
                </c:pt>
                <c:pt idx="7443">
                  <c:v>2.2445597222222222</c:v>
                </c:pt>
                <c:pt idx="7444">
                  <c:v>0</c:v>
                </c:pt>
                <c:pt idx="7445">
                  <c:v>0</c:v>
                </c:pt>
                <c:pt idx="7446">
                  <c:v>2.2567805555555562</c:v>
                </c:pt>
                <c:pt idx="7447">
                  <c:v>2.2061513888888888</c:v>
                </c:pt>
                <c:pt idx="7448">
                  <c:v>2.1153680555555554</c:v>
                </c:pt>
                <c:pt idx="7449">
                  <c:v>2.1770541666666667</c:v>
                </c:pt>
                <c:pt idx="7450">
                  <c:v>2.2806402777777781</c:v>
                </c:pt>
                <c:pt idx="7451">
                  <c:v>2.3167208333333331</c:v>
                </c:pt>
                <c:pt idx="7452">
                  <c:v>2.3295236111111111</c:v>
                </c:pt>
                <c:pt idx="7453">
                  <c:v>2.3271958333333331</c:v>
                </c:pt>
                <c:pt idx="7454">
                  <c:v>2.2794763888888889</c:v>
                </c:pt>
                <c:pt idx="7455">
                  <c:v>2.2637638888888891</c:v>
                </c:pt>
                <c:pt idx="7456">
                  <c:v>2.2852958333333335</c:v>
                </c:pt>
                <c:pt idx="7457">
                  <c:v>2.2980986111111115</c:v>
                </c:pt>
                <c:pt idx="7458">
                  <c:v>2.3207944444444446</c:v>
                </c:pt>
                <c:pt idx="7459">
                  <c:v>2.2497972222222224</c:v>
                </c:pt>
                <c:pt idx="7460">
                  <c:v>0</c:v>
                </c:pt>
                <c:pt idx="7461">
                  <c:v>0</c:v>
                </c:pt>
                <c:pt idx="7462">
                  <c:v>0</c:v>
                </c:pt>
                <c:pt idx="7463">
                  <c:v>0</c:v>
                </c:pt>
                <c:pt idx="7464">
                  <c:v>0</c:v>
                </c:pt>
                <c:pt idx="7465">
                  <c:v>0</c:v>
                </c:pt>
                <c:pt idx="7466">
                  <c:v>0</c:v>
                </c:pt>
                <c:pt idx="7467">
                  <c:v>0</c:v>
                </c:pt>
                <c:pt idx="7468">
                  <c:v>0</c:v>
                </c:pt>
                <c:pt idx="7469">
                  <c:v>0</c:v>
                </c:pt>
                <c:pt idx="7470">
                  <c:v>0</c:v>
                </c:pt>
                <c:pt idx="7471">
                  <c:v>0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2.3469819444444453</c:v>
                </c:pt>
                <c:pt idx="7477">
                  <c:v>2.3807347222222224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1.9803569444444447</c:v>
                </c:pt>
                <c:pt idx="7493">
                  <c:v>1.9524236111111111</c:v>
                </c:pt>
                <c:pt idx="7494">
                  <c:v>2.1974222222222224</c:v>
                </c:pt>
                <c:pt idx="7495">
                  <c:v>2.321376388888889</c:v>
                </c:pt>
                <c:pt idx="7496">
                  <c:v>2.3399986111111115</c:v>
                </c:pt>
                <c:pt idx="7497">
                  <c:v>2.3091555555555554</c:v>
                </c:pt>
                <c:pt idx="7498">
                  <c:v>2.2992625000000002</c:v>
                </c:pt>
                <c:pt idx="7499">
                  <c:v>2.3068277777777779</c:v>
                </c:pt>
                <c:pt idx="7500">
                  <c:v>2.2963527777777779</c:v>
                </c:pt>
                <c:pt idx="7501">
                  <c:v>2.2858777777777783</c:v>
                </c:pt>
                <c:pt idx="7502">
                  <c:v>2.2707472222222225</c:v>
                </c:pt>
                <c:pt idx="7503">
                  <c:v>2.2433958333333335</c:v>
                </c:pt>
                <c:pt idx="7504">
                  <c:v>2.2480513888888889</c:v>
                </c:pt>
                <c:pt idx="7505">
                  <c:v>2.2439777777777787</c:v>
                </c:pt>
                <c:pt idx="7506">
                  <c:v>2.2532888888888891</c:v>
                </c:pt>
                <c:pt idx="7507">
                  <c:v>2.2148805555555553</c:v>
                </c:pt>
                <c:pt idx="7508">
                  <c:v>2.2922791666666673</c:v>
                </c:pt>
                <c:pt idx="7509">
                  <c:v>2.3079916666666667</c:v>
                </c:pt>
                <c:pt idx="7510">
                  <c:v>2.2992625000000002</c:v>
                </c:pt>
                <c:pt idx="7511">
                  <c:v>2.2899513888888885</c:v>
                </c:pt>
                <c:pt idx="7512">
                  <c:v>2.2713291666666668</c:v>
                </c:pt>
                <c:pt idx="7513">
                  <c:v>2.2521249999999999</c:v>
                </c:pt>
                <c:pt idx="7514">
                  <c:v>2.2364125000000006</c:v>
                </c:pt>
                <c:pt idx="7515">
                  <c:v>2.2439777777777783</c:v>
                </c:pt>
                <c:pt idx="7516">
                  <c:v>2.2823861111111112</c:v>
                </c:pt>
                <c:pt idx="7517">
                  <c:v>0</c:v>
                </c:pt>
                <c:pt idx="7518">
                  <c:v>2.3784069444444444</c:v>
                </c:pt>
                <c:pt idx="7519">
                  <c:v>2.4063402777777778</c:v>
                </c:pt>
                <c:pt idx="7520">
                  <c:v>2.3621125000000007</c:v>
                </c:pt>
                <c:pt idx="7521">
                  <c:v>2.2754027777777779</c:v>
                </c:pt>
                <c:pt idx="7522">
                  <c:v>2.196840277777778</c:v>
                </c:pt>
                <c:pt idx="7523">
                  <c:v>2.1206055555555552</c:v>
                </c:pt>
                <c:pt idx="7524">
                  <c:v>2.1072208333333338</c:v>
                </c:pt>
                <c:pt idx="7525">
                  <c:v>2.1211875</c:v>
                </c:pt>
                <c:pt idx="7526">
                  <c:v>2.129334722222223</c:v>
                </c:pt>
                <c:pt idx="7527">
                  <c:v>2.1852013888888893</c:v>
                </c:pt>
                <c:pt idx="7528">
                  <c:v>2.2108069444444447</c:v>
                </c:pt>
                <c:pt idx="7529">
                  <c:v>2.2736569444444448</c:v>
                </c:pt>
                <c:pt idx="7530">
                  <c:v>2.2946069444444448</c:v>
                </c:pt>
                <c:pt idx="7531">
                  <c:v>2.2474694444444441</c:v>
                </c:pt>
                <c:pt idx="7532">
                  <c:v>2.2649277777777779</c:v>
                </c:pt>
                <c:pt idx="7533">
                  <c:v>2.2131347222222231</c:v>
                </c:pt>
                <c:pt idx="7534">
                  <c:v>2.0589194444444452</c:v>
                </c:pt>
                <c:pt idx="7535">
                  <c:v>2.0693944444444448</c:v>
                </c:pt>
                <c:pt idx="7536">
                  <c:v>2.1438833333333336</c:v>
                </c:pt>
                <c:pt idx="7537">
                  <c:v>2.1182777777777777</c:v>
                </c:pt>
                <c:pt idx="7538">
                  <c:v>2.0816152777777779</c:v>
                </c:pt>
                <c:pt idx="7539">
                  <c:v>2.2049875000000001</c:v>
                </c:pt>
                <c:pt idx="7540">
                  <c:v>2.2119708333333334</c:v>
                </c:pt>
                <c:pt idx="7541">
                  <c:v>2.2369944444444445</c:v>
                </c:pt>
                <c:pt idx="7542">
                  <c:v>2.2829680555555556</c:v>
                </c:pt>
                <c:pt idx="7543">
                  <c:v>2.3173027777777775</c:v>
                </c:pt>
                <c:pt idx="7544">
                  <c:v>2.2224458333333335</c:v>
                </c:pt>
                <c:pt idx="7545">
                  <c:v>2.1264249999999998</c:v>
                </c:pt>
                <c:pt idx="7546">
                  <c:v>2.0950000000000002</c:v>
                </c:pt>
                <c:pt idx="7547">
                  <c:v>2.1258430555555554</c:v>
                </c:pt>
                <c:pt idx="7548">
                  <c:v>2.1351541666666667</c:v>
                </c:pt>
                <c:pt idx="7549">
                  <c:v>2.1537763888888888</c:v>
                </c:pt>
                <c:pt idx="7550">
                  <c:v>2.1485388888888894</c:v>
                </c:pt>
                <c:pt idx="7551">
                  <c:v>2.1758902777777784</c:v>
                </c:pt>
                <c:pt idx="7552">
                  <c:v>2.1299166666666665</c:v>
                </c:pt>
                <c:pt idx="7553">
                  <c:v>2.1473749999999998</c:v>
                </c:pt>
                <c:pt idx="7554">
                  <c:v>2.1421375000000005</c:v>
                </c:pt>
                <c:pt idx="7555">
                  <c:v>2.1403916666666665</c:v>
                </c:pt>
                <c:pt idx="7556">
                  <c:v>2.1415555555555561</c:v>
                </c:pt>
                <c:pt idx="7557">
                  <c:v>2.1136222222222223</c:v>
                </c:pt>
                <c:pt idx="7558">
                  <c:v>2.0763777777777777</c:v>
                </c:pt>
                <c:pt idx="7559">
                  <c:v>2.0595013888888891</c:v>
                </c:pt>
                <c:pt idx="7560">
                  <c:v>2.0199291666666666</c:v>
                </c:pt>
                <c:pt idx="7561">
                  <c:v>1.975701388888889</c:v>
                </c:pt>
                <c:pt idx="7562">
                  <c:v>1.9663902777777775</c:v>
                </c:pt>
                <c:pt idx="7563">
                  <c:v>1.9669722222222226</c:v>
                </c:pt>
                <c:pt idx="7564">
                  <c:v>1.9681361111111115</c:v>
                </c:pt>
                <c:pt idx="7565">
                  <c:v>1.9989791666666665</c:v>
                </c:pt>
                <c:pt idx="7566">
                  <c:v>2.0414611111111118</c:v>
                </c:pt>
                <c:pt idx="7567">
                  <c:v>2.0571736111111107</c:v>
                </c:pt>
                <c:pt idx="7568">
                  <c:v>2.0228388888888889</c:v>
                </c:pt>
                <c:pt idx="7569">
                  <c:v>2.0001430555555557</c:v>
                </c:pt>
                <c:pt idx="7570">
                  <c:v>1.9710458333333334</c:v>
                </c:pt>
                <c:pt idx="7571">
                  <c:v>1.9570791666666667</c:v>
                </c:pt>
                <c:pt idx="7572">
                  <c:v>1.9838486111111115</c:v>
                </c:pt>
                <c:pt idx="7573">
                  <c:v>2.051936111111111</c:v>
                </c:pt>
                <c:pt idx="7574">
                  <c:v>2.112458333333334</c:v>
                </c:pt>
                <c:pt idx="7575">
                  <c:v>2.175890277777778</c:v>
                </c:pt>
                <c:pt idx="7576">
                  <c:v>2.2212819444444447</c:v>
                </c:pt>
                <c:pt idx="7577">
                  <c:v>2.2643458333333339</c:v>
                </c:pt>
                <c:pt idx="7578">
                  <c:v>2.2649277777777779</c:v>
                </c:pt>
                <c:pt idx="7579">
                  <c:v>2.300426388888889</c:v>
                </c:pt>
                <c:pt idx="7580">
                  <c:v>2.2713291666666673</c:v>
                </c:pt>
                <c:pt idx="7581">
                  <c:v>2.3126472222222225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2.2486333333333337</c:v>
                </c:pt>
                <c:pt idx="7586">
                  <c:v>2.2166263888888889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0</c:v>
                </c:pt>
                <c:pt idx="7604">
                  <c:v>0</c:v>
                </c:pt>
                <c:pt idx="7605">
                  <c:v>0</c:v>
                </c:pt>
                <c:pt idx="7606">
                  <c:v>0</c:v>
                </c:pt>
                <c:pt idx="7607">
                  <c:v>0</c:v>
                </c:pt>
                <c:pt idx="7608">
                  <c:v>0</c:v>
                </c:pt>
                <c:pt idx="7609">
                  <c:v>0</c:v>
                </c:pt>
                <c:pt idx="7610">
                  <c:v>0</c:v>
                </c:pt>
                <c:pt idx="7611">
                  <c:v>0</c:v>
                </c:pt>
                <c:pt idx="7612">
                  <c:v>0</c:v>
                </c:pt>
                <c:pt idx="7613">
                  <c:v>0</c:v>
                </c:pt>
                <c:pt idx="7614">
                  <c:v>0</c:v>
                </c:pt>
                <c:pt idx="7615">
                  <c:v>0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0</c:v>
                </c:pt>
                <c:pt idx="7628">
                  <c:v>0</c:v>
                </c:pt>
                <c:pt idx="7629">
                  <c:v>0</c:v>
                </c:pt>
                <c:pt idx="7630">
                  <c:v>0</c:v>
                </c:pt>
                <c:pt idx="7631">
                  <c:v>0</c:v>
                </c:pt>
                <c:pt idx="7632">
                  <c:v>0</c:v>
                </c:pt>
                <c:pt idx="7633">
                  <c:v>2.0554277777777785</c:v>
                </c:pt>
                <c:pt idx="7634">
                  <c:v>2.1095486111111108</c:v>
                </c:pt>
                <c:pt idx="7635">
                  <c:v>2.1531944444444449</c:v>
                </c:pt>
                <c:pt idx="7636">
                  <c:v>2.1671611111111111</c:v>
                </c:pt>
                <c:pt idx="7637">
                  <c:v>2.1753083333333345</c:v>
                </c:pt>
                <c:pt idx="7638">
                  <c:v>2.2253555555555553</c:v>
                </c:pt>
                <c:pt idx="7639">
                  <c:v>2.2672555555555558</c:v>
                </c:pt>
                <c:pt idx="7640">
                  <c:v>2.2602722222222225</c:v>
                </c:pt>
                <c:pt idx="7641">
                  <c:v>2.228847222222222</c:v>
                </c:pt>
                <c:pt idx="7642">
                  <c:v>2.1875291666666667</c:v>
                </c:pt>
                <c:pt idx="7643">
                  <c:v>2.1444652777777784</c:v>
                </c:pt>
                <c:pt idx="7644">
                  <c:v>2.1229333333333336</c:v>
                </c:pt>
                <c:pt idx="7645">
                  <c:v>2.122933333333334</c:v>
                </c:pt>
                <c:pt idx="7646">
                  <c:v>2.2049874999999997</c:v>
                </c:pt>
                <c:pt idx="7647">
                  <c:v>2.3004263888888885</c:v>
                </c:pt>
                <c:pt idx="7648">
                  <c:v>2.3405805555555559</c:v>
                </c:pt>
                <c:pt idx="7649">
                  <c:v>2.3551291666666669</c:v>
                </c:pt>
                <c:pt idx="7650">
                  <c:v>2.3248680555555561</c:v>
                </c:pt>
                <c:pt idx="7651">
                  <c:v>2.3091555555555554</c:v>
                </c:pt>
                <c:pt idx="7652">
                  <c:v>2.2951888888888887</c:v>
                </c:pt>
                <c:pt idx="7653">
                  <c:v>2.2812222222222225</c:v>
                </c:pt>
                <c:pt idx="7654">
                  <c:v>2.2014958333333334</c:v>
                </c:pt>
                <c:pt idx="7655">
                  <c:v>2.2026597222222226</c:v>
                </c:pt>
                <c:pt idx="7656">
                  <c:v>2.1479569444444451</c:v>
                </c:pt>
                <c:pt idx="7657">
                  <c:v>2.1304986111111108</c:v>
                </c:pt>
                <c:pt idx="7658">
                  <c:v>2.1258430555555559</c:v>
                </c:pt>
                <c:pt idx="7659">
                  <c:v>2.1200236111111113</c:v>
                </c:pt>
                <c:pt idx="7660">
                  <c:v>2.1788000000000003</c:v>
                </c:pt>
                <c:pt idx="7661">
                  <c:v>2.2684194444444445</c:v>
                </c:pt>
                <c:pt idx="7662">
                  <c:v>2.2829680555555556</c:v>
                </c:pt>
                <c:pt idx="7663">
                  <c:v>2.2870416666666666</c:v>
                </c:pt>
                <c:pt idx="7664">
                  <c:v>2.2329208333333339</c:v>
                </c:pt>
                <c:pt idx="7665">
                  <c:v>2.2014958333333334</c:v>
                </c:pt>
                <c:pt idx="7666">
                  <c:v>2.1107125000000004</c:v>
                </c:pt>
                <c:pt idx="7667">
                  <c:v>2.1281708333333329</c:v>
                </c:pt>
                <c:pt idx="7668">
                  <c:v>2.144465277777778</c:v>
                </c:pt>
                <c:pt idx="7669">
                  <c:v>2.1665791666666667</c:v>
                </c:pt>
                <c:pt idx="7670">
                  <c:v>2.1991680555555555</c:v>
                </c:pt>
                <c:pt idx="7671">
                  <c:v>2.2340847222222218</c:v>
                </c:pt>
                <c:pt idx="7672">
                  <c:v>2.2602722222222229</c:v>
                </c:pt>
                <c:pt idx="7673">
                  <c:v>2.300426388888889</c:v>
                </c:pt>
                <c:pt idx="7674">
                  <c:v>2.2719111111111117</c:v>
                </c:pt>
                <c:pt idx="7675">
                  <c:v>2.2486333333333333</c:v>
                </c:pt>
                <c:pt idx="7676">
                  <c:v>2.273075</c:v>
                </c:pt>
                <c:pt idx="7677">
                  <c:v>2.2428138888888887</c:v>
                </c:pt>
                <c:pt idx="7678">
                  <c:v>2.0205111111111114</c:v>
                </c:pt>
                <c:pt idx="7679">
                  <c:v>1.9489319444444444</c:v>
                </c:pt>
                <c:pt idx="7680">
                  <c:v>1.9006305555555554</c:v>
                </c:pt>
                <c:pt idx="7681">
                  <c:v>1.8284694444444443</c:v>
                </c:pt>
                <c:pt idx="7682">
                  <c:v>1.8313791666666663</c:v>
                </c:pt>
                <c:pt idx="7683">
                  <c:v>1.8214861111111111</c:v>
                </c:pt>
                <c:pt idx="7684">
                  <c:v>1.8389444444444449</c:v>
                </c:pt>
                <c:pt idx="7685">
                  <c:v>1.8412722222222224</c:v>
                </c:pt>
                <c:pt idx="7686">
                  <c:v>1.9116875000000002</c:v>
                </c:pt>
                <c:pt idx="7687">
                  <c:v>1.9611527777777777</c:v>
                </c:pt>
                <c:pt idx="7688">
                  <c:v>1.9815208333333332</c:v>
                </c:pt>
                <c:pt idx="7689">
                  <c:v>1.9640625000000003</c:v>
                </c:pt>
                <c:pt idx="7690">
                  <c:v>1.9762833333333336</c:v>
                </c:pt>
                <c:pt idx="7691">
                  <c:v>1.991413888888889</c:v>
                </c:pt>
                <c:pt idx="7692">
                  <c:v>2.0013069444444449</c:v>
                </c:pt>
                <c:pt idx="7693">
                  <c:v>2.0129458333333337</c:v>
                </c:pt>
                <c:pt idx="7694">
                  <c:v>2.0298222222222222</c:v>
                </c:pt>
                <c:pt idx="7695">
                  <c:v>2.0362236111111116</c:v>
                </c:pt>
                <c:pt idx="7696">
                  <c:v>2.0583374999999999</c:v>
                </c:pt>
                <c:pt idx="7697">
                  <c:v>2.0909263888888892</c:v>
                </c:pt>
                <c:pt idx="7698">
                  <c:v>2.0868527777777781</c:v>
                </c:pt>
                <c:pt idx="7699">
                  <c:v>2.0763777777777781</c:v>
                </c:pt>
                <c:pt idx="7700">
                  <c:v>2.0752138888888894</c:v>
                </c:pt>
                <c:pt idx="7701">
                  <c:v>2.1188597222222225</c:v>
                </c:pt>
                <c:pt idx="7702">
                  <c:v>2.0984916666666669</c:v>
                </c:pt>
                <c:pt idx="7703">
                  <c:v>2.0746319444444445</c:v>
                </c:pt>
                <c:pt idx="7704">
                  <c:v>2.0635750000000002</c:v>
                </c:pt>
                <c:pt idx="7705">
                  <c:v>2.0705583333333339</c:v>
                </c:pt>
                <c:pt idx="7706">
                  <c:v>2.0979097222222221</c:v>
                </c:pt>
                <c:pt idx="7707">
                  <c:v>2.1334083333333331</c:v>
                </c:pt>
                <c:pt idx="7708">
                  <c:v>2.1706527777777778</c:v>
                </c:pt>
                <c:pt idx="7709">
                  <c:v>2.1758902777777784</c:v>
                </c:pt>
                <c:pt idx="7710">
                  <c:v>2.2003319444444442</c:v>
                </c:pt>
                <c:pt idx="7711">
                  <c:v>2.2678375000000006</c:v>
                </c:pt>
                <c:pt idx="7712">
                  <c:v>2.2561986111111114</c:v>
                </c:pt>
                <c:pt idx="7713">
                  <c:v>2.1898569444444442</c:v>
                </c:pt>
                <c:pt idx="7714">
                  <c:v>2.1147861111111115</c:v>
                </c:pt>
                <c:pt idx="7715">
                  <c:v>2.0775416666666668</c:v>
                </c:pt>
                <c:pt idx="7716">
                  <c:v>2.1107125</c:v>
                </c:pt>
                <c:pt idx="7717">
                  <c:v>2.2195361111111116</c:v>
                </c:pt>
                <c:pt idx="7718">
                  <c:v>2.2800583333333337</c:v>
                </c:pt>
                <c:pt idx="7719">
                  <c:v>2.3568750000000001</c:v>
                </c:pt>
                <c:pt idx="7720">
                  <c:v>2.3312694444444442</c:v>
                </c:pt>
                <c:pt idx="7721">
                  <c:v>2.3452361111111117</c:v>
                </c:pt>
                <c:pt idx="7722">
                  <c:v>2.3626944444444447</c:v>
                </c:pt>
                <c:pt idx="7723">
                  <c:v>2.3458180555555561</c:v>
                </c:pt>
                <c:pt idx="7724">
                  <c:v>2.3481458333333336</c:v>
                </c:pt>
                <c:pt idx="7725">
                  <c:v>2.3714236111111111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2.1520305555555561</c:v>
                </c:pt>
                <c:pt idx="7733">
                  <c:v>2.1246791666666667</c:v>
                </c:pt>
                <c:pt idx="7734">
                  <c:v>2.1235152777777784</c:v>
                </c:pt>
                <c:pt idx="7735">
                  <c:v>2.095581944444445</c:v>
                </c:pt>
                <c:pt idx="7736">
                  <c:v>2.1444652777777784</c:v>
                </c:pt>
                <c:pt idx="7737">
                  <c:v>2.2172083333333337</c:v>
                </c:pt>
                <c:pt idx="7738">
                  <c:v>2.2602722222222229</c:v>
                </c:pt>
                <c:pt idx="7739">
                  <c:v>2.2294291666666668</c:v>
                </c:pt>
                <c:pt idx="7740">
                  <c:v>2.1875291666666667</c:v>
                </c:pt>
                <c:pt idx="7741">
                  <c:v>2.2556166666666666</c:v>
                </c:pt>
                <c:pt idx="7742">
                  <c:v>2.3033361111111117</c:v>
                </c:pt>
                <c:pt idx="7743">
                  <c:v>2.3021722222222221</c:v>
                </c:pt>
                <c:pt idx="7744">
                  <c:v>2.2870416666666666</c:v>
                </c:pt>
                <c:pt idx="7745">
                  <c:v>2.2736569444444448</c:v>
                </c:pt>
                <c:pt idx="7746">
                  <c:v>2.2119708333333334</c:v>
                </c:pt>
                <c:pt idx="7747">
                  <c:v>2.1950944444444449</c:v>
                </c:pt>
                <c:pt idx="7748">
                  <c:v>2.1764722222222224</c:v>
                </c:pt>
                <c:pt idx="7749">
                  <c:v>2.1526125</c:v>
                </c:pt>
                <c:pt idx="7750">
                  <c:v>2.1130402777777779</c:v>
                </c:pt>
                <c:pt idx="7751">
                  <c:v>2.0990736111111112</c:v>
                </c:pt>
                <c:pt idx="7752">
                  <c:v>2.0653208333333333</c:v>
                </c:pt>
                <c:pt idx="7753">
                  <c:v>2.0344777777777781</c:v>
                </c:pt>
                <c:pt idx="7754">
                  <c:v>2.0007250000000005</c:v>
                </c:pt>
                <c:pt idx="7755">
                  <c:v>2.0088722222222226</c:v>
                </c:pt>
                <c:pt idx="7756">
                  <c:v>2.0088722222222222</c:v>
                </c:pt>
                <c:pt idx="7757">
                  <c:v>2.0199291666666666</c:v>
                </c:pt>
                <c:pt idx="7758">
                  <c:v>2.024002777777778</c:v>
                </c:pt>
                <c:pt idx="7759">
                  <c:v>2.062411111111111</c:v>
                </c:pt>
                <c:pt idx="7760">
                  <c:v>2.1043111111111115</c:v>
                </c:pt>
                <c:pt idx="7761">
                  <c:v>2.1107125000000004</c:v>
                </c:pt>
                <c:pt idx="7762">
                  <c:v>2.1438833333333331</c:v>
                </c:pt>
                <c:pt idx="7763">
                  <c:v>2.138063888888889</c:v>
                </c:pt>
                <c:pt idx="7764">
                  <c:v>2.1130402777777779</c:v>
                </c:pt>
                <c:pt idx="7765">
                  <c:v>2.1118763888888892</c:v>
                </c:pt>
                <c:pt idx="7766">
                  <c:v>2.1304986111111113</c:v>
                </c:pt>
                <c:pt idx="7767">
                  <c:v>2.1415555555555557</c:v>
                </c:pt>
                <c:pt idx="7768">
                  <c:v>2.1729805555555557</c:v>
                </c:pt>
                <c:pt idx="7769">
                  <c:v>2.1968402777777776</c:v>
                </c:pt>
                <c:pt idx="7770">
                  <c:v>2.1822916666666665</c:v>
                </c:pt>
                <c:pt idx="7771">
                  <c:v>2.2288472222222224</c:v>
                </c:pt>
                <c:pt idx="7772">
                  <c:v>2.1508666666666665</c:v>
                </c:pt>
                <c:pt idx="7773">
                  <c:v>2.1240972222222227</c:v>
                </c:pt>
                <c:pt idx="7774">
                  <c:v>2.2259375000000001</c:v>
                </c:pt>
                <c:pt idx="7775">
                  <c:v>2.1747263888888884</c:v>
                </c:pt>
                <c:pt idx="7776">
                  <c:v>2.1258430555555554</c:v>
                </c:pt>
                <c:pt idx="7777">
                  <c:v>2.0635750000000002</c:v>
                </c:pt>
                <c:pt idx="7778">
                  <c:v>2.1060569444444446</c:v>
                </c:pt>
                <c:pt idx="7779">
                  <c:v>2.1392277777777777</c:v>
                </c:pt>
                <c:pt idx="7780">
                  <c:v>2.1712347222222221</c:v>
                </c:pt>
                <c:pt idx="7781">
                  <c:v>2.1776361111111115</c:v>
                </c:pt>
                <c:pt idx="7782">
                  <c:v>2.186365277777778</c:v>
                </c:pt>
                <c:pt idx="7783">
                  <c:v>2.2212819444444443</c:v>
                </c:pt>
                <c:pt idx="7784">
                  <c:v>2.2847138888888896</c:v>
                </c:pt>
                <c:pt idx="7785">
                  <c:v>2.3196305555555554</c:v>
                </c:pt>
                <c:pt idx="7786">
                  <c:v>2.3516374999999998</c:v>
                </c:pt>
                <c:pt idx="7787">
                  <c:v>2.3522194444444451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0</c:v>
                </c:pt>
                <c:pt idx="7805">
                  <c:v>0</c:v>
                </c:pt>
                <c:pt idx="7806">
                  <c:v>0</c:v>
                </c:pt>
                <c:pt idx="7807">
                  <c:v>0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2.2352486111111114</c:v>
                </c:pt>
                <c:pt idx="7836">
                  <c:v>2.1852013888888893</c:v>
                </c:pt>
                <c:pt idx="7837">
                  <c:v>2.1875291666666672</c:v>
                </c:pt>
                <c:pt idx="7838">
                  <c:v>2.1991680555555564</c:v>
                </c:pt>
                <c:pt idx="7839">
                  <c:v>2.1875291666666667</c:v>
                </c:pt>
                <c:pt idx="7840">
                  <c:v>2.175890277777778</c:v>
                </c:pt>
                <c:pt idx="7841">
                  <c:v>2.182291666666667</c:v>
                </c:pt>
                <c:pt idx="7842">
                  <c:v>2.1561041666666672</c:v>
                </c:pt>
                <c:pt idx="7843">
                  <c:v>2.1578499999999998</c:v>
                </c:pt>
                <c:pt idx="7844">
                  <c:v>2.1351541666666662</c:v>
                </c:pt>
                <c:pt idx="7845">
                  <c:v>2.125261111111111</c:v>
                </c:pt>
                <c:pt idx="7846">
                  <c:v>2.0461166666666668</c:v>
                </c:pt>
                <c:pt idx="7847">
                  <c:v>2.013527777777778</c:v>
                </c:pt>
                <c:pt idx="7848">
                  <c:v>1.997815277777778</c:v>
                </c:pt>
                <c:pt idx="7849">
                  <c:v>1.9628986111111113</c:v>
                </c:pt>
                <c:pt idx="7850">
                  <c:v>1.9646444444444446</c:v>
                </c:pt>
                <c:pt idx="7851">
                  <c:v>1.9879222222222221</c:v>
                </c:pt>
                <c:pt idx="7852">
                  <c:v>2.0100361111111114</c:v>
                </c:pt>
                <c:pt idx="7853">
                  <c:v>2.0542638888888893</c:v>
                </c:pt>
                <c:pt idx="7854">
                  <c:v>2.1497027777777782</c:v>
                </c:pt>
                <c:pt idx="7855">
                  <c:v>2.1991680555555564</c:v>
                </c:pt>
                <c:pt idx="7856">
                  <c:v>2.2247736111111109</c:v>
                </c:pt>
                <c:pt idx="7857">
                  <c:v>2.1921847222222222</c:v>
                </c:pt>
                <c:pt idx="7858">
                  <c:v>2.2340847222222218</c:v>
                </c:pt>
                <c:pt idx="7859">
                  <c:v>2.2701652777777781</c:v>
                </c:pt>
                <c:pt idx="7860">
                  <c:v>2.2439777777777783</c:v>
                </c:pt>
                <c:pt idx="7861">
                  <c:v>2.2544527777777779</c:v>
                </c:pt>
                <c:pt idx="7862">
                  <c:v>2.2404861111111112</c:v>
                </c:pt>
                <c:pt idx="7863">
                  <c:v>2.2230277777777783</c:v>
                </c:pt>
                <c:pt idx="7864">
                  <c:v>2.1805458333333334</c:v>
                </c:pt>
                <c:pt idx="7865">
                  <c:v>2.0950000000000002</c:v>
                </c:pt>
                <c:pt idx="7866">
                  <c:v>2.0554277777777776</c:v>
                </c:pt>
                <c:pt idx="7867">
                  <c:v>2.0490263888888891</c:v>
                </c:pt>
                <c:pt idx="7868">
                  <c:v>2.0420430555555558</c:v>
                </c:pt>
                <c:pt idx="7869">
                  <c:v>2.0402972222222222</c:v>
                </c:pt>
                <c:pt idx="7870">
                  <c:v>2.0146916666666668</c:v>
                </c:pt>
                <c:pt idx="7871">
                  <c:v>2.0612472222222227</c:v>
                </c:pt>
                <c:pt idx="7872">
                  <c:v>2.1741444444444449</c:v>
                </c:pt>
                <c:pt idx="7873">
                  <c:v>2.1613416666666665</c:v>
                </c:pt>
                <c:pt idx="7874">
                  <c:v>2.1776361111111115</c:v>
                </c:pt>
                <c:pt idx="7875">
                  <c:v>2.1822916666666665</c:v>
                </c:pt>
                <c:pt idx="7876">
                  <c:v>2.1869472222222224</c:v>
                </c:pt>
                <c:pt idx="7877">
                  <c:v>2.2271013888888893</c:v>
                </c:pt>
                <c:pt idx="7878">
                  <c:v>2.2794763888888894</c:v>
                </c:pt>
                <c:pt idx="7879">
                  <c:v>2.2858777777777783</c:v>
                </c:pt>
                <c:pt idx="7880">
                  <c:v>2.257944444444445</c:v>
                </c:pt>
                <c:pt idx="7881">
                  <c:v>2.2771486111111114</c:v>
                </c:pt>
                <c:pt idx="7882">
                  <c:v>2.2294291666666668</c:v>
                </c:pt>
                <c:pt idx="7883">
                  <c:v>2.1892750000000007</c:v>
                </c:pt>
                <c:pt idx="7884">
                  <c:v>2.2241916666666666</c:v>
                </c:pt>
                <c:pt idx="7885">
                  <c:v>2.3382527777777784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0</c:v>
                </c:pt>
                <c:pt idx="7965">
                  <c:v>0</c:v>
                </c:pt>
                <c:pt idx="7966">
                  <c:v>0</c:v>
                </c:pt>
                <c:pt idx="7967">
                  <c:v>0</c:v>
                </c:pt>
                <c:pt idx="7968">
                  <c:v>0</c:v>
                </c:pt>
                <c:pt idx="7969">
                  <c:v>0</c:v>
                </c:pt>
                <c:pt idx="7970">
                  <c:v>0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0</c:v>
                </c:pt>
                <c:pt idx="7976">
                  <c:v>0</c:v>
                </c:pt>
                <c:pt idx="7977">
                  <c:v>0</c:v>
                </c:pt>
                <c:pt idx="7978">
                  <c:v>0</c:v>
                </c:pt>
                <c:pt idx="7979">
                  <c:v>0</c:v>
                </c:pt>
                <c:pt idx="7980">
                  <c:v>0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0</c:v>
                </c:pt>
                <c:pt idx="7987">
                  <c:v>0</c:v>
                </c:pt>
                <c:pt idx="7988">
                  <c:v>0</c:v>
                </c:pt>
                <c:pt idx="7989">
                  <c:v>0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0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0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</c:v>
                </c:pt>
                <c:pt idx="8013">
                  <c:v>0</c:v>
                </c:pt>
                <c:pt idx="8014">
                  <c:v>0</c:v>
                </c:pt>
                <c:pt idx="8015">
                  <c:v>0</c:v>
                </c:pt>
                <c:pt idx="8016">
                  <c:v>0</c:v>
                </c:pt>
                <c:pt idx="8017">
                  <c:v>0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0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0</c:v>
                </c:pt>
                <c:pt idx="8047">
                  <c:v>0</c:v>
                </c:pt>
                <c:pt idx="8048">
                  <c:v>0</c:v>
                </c:pt>
                <c:pt idx="8049">
                  <c:v>0</c:v>
                </c:pt>
                <c:pt idx="8050">
                  <c:v>0</c:v>
                </c:pt>
                <c:pt idx="8051">
                  <c:v>0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0</c:v>
                </c:pt>
                <c:pt idx="8084">
                  <c:v>0</c:v>
                </c:pt>
                <c:pt idx="8085">
                  <c:v>0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0</c:v>
                </c:pt>
                <c:pt idx="8090">
                  <c:v>0</c:v>
                </c:pt>
                <c:pt idx="8091">
                  <c:v>0</c:v>
                </c:pt>
                <c:pt idx="8092">
                  <c:v>0</c:v>
                </c:pt>
                <c:pt idx="8093">
                  <c:v>0</c:v>
                </c:pt>
                <c:pt idx="8094">
                  <c:v>0</c:v>
                </c:pt>
                <c:pt idx="8095">
                  <c:v>0</c:v>
                </c:pt>
                <c:pt idx="8096">
                  <c:v>0</c:v>
                </c:pt>
                <c:pt idx="8097">
                  <c:v>0</c:v>
                </c:pt>
                <c:pt idx="8098">
                  <c:v>0</c:v>
                </c:pt>
                <c:pt idx="8099">
                  <c:v>0</c:v>
                </c:pt>
                <c:pt idx="8100">
                  <c:v>0</c:v>
                </c:pt>
                <c:pt idx="8101">
                  <c:v>0</c:v>
                </c:pt>
                <c:pt idx="8102">
                  <c:v>0</c:v>
                </c:pt>
                <c:pt idx="8103">
                  <c:v>0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0</c:v>
                </c:pt>
                <c:pt idx="8110">
                  <c:v>0</c:v>
                </c:pt>
                <c:pt idx="8111">
                  <c:v>0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0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0</c:v>
                </c:pt>
                <c:pt idx="8121">
                  <c:v>0</c:v>
                </c:pt>
                <c:pt idx="8122">
                  <c:v>0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0</c:v>
                </c:pt>
                <c:pt idx="8138">
                  <c:v>0</c:v>
                </c:pt>
                <c:pt idx="8139">
                  <c:v>0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0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0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0</c:v>
                </c:pt>
                <c:pt idx="8186">
                  <c:v>0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  <c:pt idx="8192">
                  <c:v>0</c:v>
                </c:pt>
                <c:pt idx="8193">
                  <c:v>0</c:v>
                </c:pt>
                <c:pt idx="8194">
                  <c:v>0</c:v>
                </c:pt>
                <c:pt idx="8195">
                  <c:v>0</c:v>
                </c:pt>
                <c:pt idx="8196">
                  <c:v>0</c:v>
                </c:pt>
                <c:pt idx="8197">
                  <c:v>0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0</c:v>
                </c:pt>
                <c:pt idx="8203">
                  <c:v>0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</c:v>
                </c:pt>
                <c:pt idx="8209">
                  <c:v>0</c:v>
                </c:pt>
                <c:pt idx="8210">
                  <c:v>0</c:v>
                </c:pt>
                <c:pt idx="8211">
                  <c:v>0</c:v>
                </c:pt>
                <c:pt idx="8212">
                  <c:v>0</c:v>
                </c:pt>
                <c:pt idx="8213">
                  <c:v>2.1921847222222226</c:v>
                </c:pt>
                <c:pt idx="8214">
                  <c:v>2.2387402777777785</c:v>
                </c:pt>
                <c:pt idx="8215">
                  <c:v>2.2829680555555552</c:v>
                </c:pt>
                <c:pt idx="8216">
                  <c:v>2.2829680555555556</c:v>
                </c:pt>
                <c:pt idx="8217">
                  <c:v>2.2876236111111115</c:v>
                </c:pt>
                <c:pt idx="8218">
                  <c:v>2.3062458333333336</c:v>
                </c:pt>
                <c:pt idx="8219">
                  <c:v>2.3178847222222227</c:v>
                </c:pt>
                <c:pt idx="8220">
                  <c:v>2.3021722222222221</c:v>
                </c:pt>
                <c:pt idx="8221">
                  <c:v>2.2876236111111115</c:v>
                </c:pt>
                <c:pt idx="8222">
                  <c:v>2.3039180555555552</c:v>
                </c:pt>
                <c:pt idx="8223">
                  <c:v>2.3143930555555556</c:v>
                </c:pt>
                <c:pt idx="8224">
                  <c:v>2.3295236111111111</c:v>
                </c:pt>
                <c:pt idx="8225">
                  <c:v>2.3394166666666671</c:v>
                </c:pt>
                <c:pt idx="8226">
                  <c:v>2.3405805555555563</c:v>
                </c:pt>
                <c:pt idx="8227">
                  <c:v>2.3533833333333334</c:v>
                </c:pt>
                <c:pt idx="8228">
                  <c:v>2.3714236111111116</c:v>
                </c:pt>
                <c:pt idx="8229">
                  <c:v>2.3883000000000001</c:v>
                </c:pt>
                <c:pt idx="8230">
                  <c:v>2.3411624999999998</c:v>
                </c:pt>
                <c:pt idx="8231">
                  <c:v>2.3039180555555556</c:v>
                </c:pt>
                <c:pt idx="8232">
                  <c:v>2.2788944444444446</c:v>
                </c:pt>
                <c:pt idx="8233">
                  <c:v>2.2678375000000002</c:v>
                </c:pt>
                <c:pt idx="8234">
                  <c:v>0</c:v>
                </c:pt>
                <c:pt idx="8235">
                  <c:v>0</c:v>
                </c:pt>
                <c:pt idx="8236">
                  <c:v>2.2742388888888891</c:v>
                </c:pt>
                <c:pt idx="8237">
                  <c:v>2.2818041666666673</c:v>
                </c:pt>
                <c:pt idx="8238">
                  <c:v>2.3225402777777777</c:v>
                </c:pt>
                <c:pt idx="8239">
                  <c:v>2.3545472222222226</c:v>
                </c:pt>
                <c:pt idx="8240">
                  <c:v>2.3667680555555561</c:v>
                </c:pt>
                <c:pt idx="8241">
                  <c:v>0</c:v>
                </c:pt>
                <c:pt idx="8242">
                  <c:v>2.3813166666666672</c:v>
                </c:pt>
                <c:pt idx="8243">
                  <c:v>2.3353430555555561</c:v>
                </c:pt>
                <c:pt idx="8244">
                  <c:v>2.3510555555555555</c:v>
                </c:pt>
                <c:pt idx="8245">
                  <c:v>2.3388347222222223</c:v>
                </c:pt>
                <c:pt idx="8246">
                  <c:v>2.3027541666666673</c:v>
                </c:pt>
                <c:pt idx="8247">
                  <c:v>2.2992625000000007</c:v>
                </c:pt>
                <c:pt idx="8248">
                  <c:v>2.3167208333333336</c:v>
                </c:pt>
                <c:pt idx="8249">
                  <c:v>2.3056638888888892</c:v>
                </c:pt>
                <c:pt idx="8250">
                  <c:v>2.2754027777777783</c:v>
                </c:pt>
                <c:pt idx="8251">
                  <c:v>2.236994444444445</c:v>
                </c:pt>
                <c:pt idx="8252">
                  <c:v>2.2346666666666675</c:v>
                </c:pt>
                <c:pt idx="8253">
                  <c:v>2.2340847222222218</c:v>
                </c:pt>
                <c:pt idx="8254">
                  <c:v>2.2125527777777783</c:v>
                </c:pt>
                <c:pt idx="8255">
                  <c:v>2.2358305555555558</c:v>
                </c:pt>
                <c:pt idx="8256">
                  <c:v>2.1980041666666668</c:v>
                </c:pt>
                <c:pt idx="8257">
                  <c:v>2.1840375000000005</c:v>
                </c:pt>
                <c:pt idx="8258">
                  <c:v>2.1427194444444448</c:v>
                </c:pt>
                <c:pt idx="8259">
                  <c:v>2.1421375</c:v>
                </c:pt>
                <c:pt idx="8260">
                  <c:v>2.1299166666666669</c:v>
                </c:pt>
                <c:pt idx="8261">
                  <c:v>2.1427194444444448</c:v>
                </c:pt>
                <c:pt idx="8262">
                  <c:v>2.1537763888888892</c:v>
                </c:pt>
                <c:pt idx="8263">
                  <c:v>2.2125527777777778</c:v>
                </c:pt>
                <c:pt idx="8264">
                  <c:v>2.2445597222222222</c:v>
                </c:pt>
                <c:pt idx="8265">
                  <c:v>2.2521250000000004</c:v>
                </c:pt>
                <c:pt idx="8266">
                  <c:v>2.2882055555555558</c:v>
                </c:pt>
                <c:pt idx="8267">
                  <c:v>2.2713291666666664</c:v>
                </c:pt>
                <c:pt idx="8268">
                  <c:v>2.28355</c:v>
                </c:pt>
                <c:pt idx="8269">
                  <c:v>2.2922791666666669</c:v>
                </c:pt>
                <c:pt idx="8270">
                  <c:v>2.2812222222222225</c:v>
                </c:pt>
                <c:pt idx="8271">
                  <c:v>2.2393222222222224</c:v>
                </c:pt>
                <c:pt idx="8272">
                  <c:v>2.2532888888888891</c:v>
                </c:pt>
                <c:pt idx="8273">
                  <c:v>2.2474694444444445</c:v>
                </c:pt>
                <c:pt idx="8274">
                  <c:v>2.2335027777777787</c:v>
                </c:pt>
                <c:pt idx="8275">
                  <c:v>2.2218638888888895</c:v>
                </c:pt>
                <c:pt idx="8276">
                  <c:v>2.2020777777777778</c:v>
                </c:pt>
                <c:pt idx="8277">
                  <c:v>2.1700708333333334</c:v>
                </c:pt>
                <c:pt idx="8278">
                  <c:v>2.182291666666667</c:v>
                </c:pt>
                <c:pt idx="8279">
                  <c:v>2.1712347222222226</c:v>
                </c:pt>
                <c:pt idx="8280">
                  <c:v>2.1805458333333338</c:v>
                </c:pt>
                <c:pt idx="8281">
                  <c:v>2.1613416666666665</c:v>
                </c:pt>
                <c:pt idx="8282">
                  <c:v>2.1456291666666671</c:v>
                </c:pt>
                <c:pt idx="8283">
                  <c:v>2.106056944444445</c:v>
                </c:pt>
                <c:pt idx="8284">
                  <c:v>2.106056944444445</c:v>
                </c:pt>
                <c:pt idx="8285">
                  <c:v>2.1304986111111117</c:v>
                </c:pt>
                <c:pt idx="8286">
                  <c:v>2.1328263888888896</c:v>
                </c:pt>
                <c:pt idx="8287">
                  <c:v>2.1671611111111111</c:v>
                </c:pt>
                <c:pt idx="8288">
                  <c:v>2.1921847222222226</c:v>
                </c:pt>
                <c:pt idx="8289">
                  <c:v>2.2317569444444443</c:v>
                </c:pt>
                <c:pt idx="8290">
                  <c:v>2.2678375000000002</c:v>
                </c:pt>
                <c:pt idx="8291">
                  <c:v>2.316720833333334</c:v>
                </c:pt>
                <c:pt idx="8292">
                  <c:v>2.3528013888888895</c:v>
                </c:pt>
                <c:pt idx="8293">
                  <c:v>2.3818986111111116</c:v>
                </c:pt>
                <c:pt idx="8294">
                  <c:v>2.4045944444444443</c:v>
                </c:pt>
                <c:pt idx="8295">
                  <c:v>2.3644402777777782</c:v>
                </c:pt>
                <c:pt idx="8296">
                  <c:v>2.3702597222222224</c:v>
                </c:pt>
                <c:pt idx="8297">
                  <c:v>0</c:v>
                </c:pt>
                <c:pt idx="8298">
                  <c:v>0</c:v>
                </c:pt>
                <c:pt idx="8299">
                  <c:v>0</c:v>
                </c:pt>
                <c:pt idx="8300">
                  <c:v>2.3015902777777777</c:v>
                </c:pt>
                <c:pt idx="8301">
                  <c:v>2.3021722222222225</c:v>
                </c:pt>
                <c:pt idx="8302">
                  <c:v>2.2858777777777783</c:v>
                </c:pt>
                <c:pt idx="8303">
                  <c:v>2.3010083333333342</c:v>
                </c:pt>
                <c:pt idx="8304">
                  <c:v>0</c:v>
                </c:pt>
                <c:pt idx="8305">
                  <c:v>0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</c:v>
                </c:pt>
                <c:pt idx="8310">
                  <c:v>0</c:v>
                </c:pt>
                <c:pt idx="8311">
                  <c:v>0</c:v>
                </c:pt>
                <c:pt idx="8312">
                  <c:v>0</c:v>
                </c:pt>
                <c:pt idx="8313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2.1712347222222226</c:v>
                </c:pt>
                <c:pt idx="8324">
                  <c:v>2.1019833333333335</c:v>
                </c:pt>
                <c:pt idx="8325">
                  <c:v>2.1299166666666669</c:v>
                </c:pt>
                <c:pt idx="8326">
                  <c:v>2.1595958333333338</c:v>
                </c:pt>
                <c:pt idx="8327">
                  <c:v>2.1892750000000003</c:v>
                </c:pt>
                <c:pt idx="8328">
                  <c:v>2.2102249999999999</c:v>
                </c:pt>
                <c:pt idx="8329">
                  <c:v>2.2387402777777781</c:v>
                </c:pt>
                <c:pt idx="8330">
                  <c:v>2.2719111111111117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0</c:v>
                </c:pt>
                <c:pt idx="8369">
                  <c:v>0</c:v>
                </c:pt>
                <c:pt idx="8370">
                  <c:v>2.3557111111111113</c:v>
                </c:pt>
                <c:pt idx="8371">
                  <c:v>2.2567805555555553</c:v>
                </c:pt>
                <c:pt idx="8372">
                  <c:v>2.3015902777777777</c:v>
                </c:pt>
                <c:pt idx="8373">
                  <c:v>2.3754972222222221</c:v>
                </c:pt>
                <c:pt idx="8374">
                  <c:v>2.3138111111111117</c:v>
                </c:pt>
                <c:pt idx="8375">
                  <c:v>2.2951888888888887</c:v>
                </c:pt>
                <c:pt idx="8376">
                  <c:v>2.2439777777777778</c:v>
                </c:pt>
                <c:pt idx="8377">
                  <c:v>2.1974222222222224</c:v>
                </c:pt>
                <c:pt idx="8378">
                  <c:v>2.1869472222222224</c:v>
                </c:pt>
                <c:pt idx="8379">
                  <c:v>2.129334722222223</c:v>
                </c:pt>
                <c:pt idx="8380">
                  <c:v>2.0176013888888891</c:v>
                </c:pt>
                <c:pt idx="8381">
                  <c:v>2.0129458333333332</c:v>
                </c:pt>
                <c:pt idx="8382">
                  <c:v>2.0606652777777779</c:v>
                </c:pt>
                <c:pt idx="8383">
                  <c:v>2.0804513888888891</c:v>
                </c:pt>
                <c:pt idx="8384">
                  <c:v>2.1153680555555558</c:v>
                </c:pt>
                <c:pt idx="8385">
                  <c:v>2.1095486111111108</c:v>
                </c:pt>
                <c:pt idx="8386">
                  <c:v>2.1182777777777777</c:v>
                </c:pt>
                <c:pt idx="8387">
                  <c:v>2.1014013888888892</c:v>
                </c:pt>
                <c:pt idx="8388">
                  <c:v>2.0583375000000004</c:v>
                </c:pt>
                <c:pt idx="8389">
                  <c:v>2.0490263888888887</c:v>
                </c:pt>
                <c:pt idx="8390">
                  <c:v>2.0915083333333335</c:v>
                </c:pt>
                <c:pt idx="8391">
                  <c:v>2.1118763888888892</c:v>
                </c:pt>
                <c:pt idx="8392">
                  <c:v>2.104311111111111</c:v>
                </c:pt>
                <c:pt idx="8393">
                  <c:v>2.0926722222222223</c:v>
                </c:pt>
                <c:pt idx="8394">
                  <c:v>2.0723041666666671</c:v>
                </c:pt>
                <c:pt idx="8395">
                  <c:v>2.0618291666666666</c:v>
                </c:pt>
                <c:pt idx="8396">
                  <c:v>2.057755555555556</c:v>
                </c:pt>
                <c:pt idx="8397">
                  <c:v>2.0699763888888891</c:v>
                </c:pt>
                <c:pt idx="8398">
                  <c:v>2.0187652777777783</c:v>
                </c:pt>
                <c:pt idx="8399">
                  <c:v>1.9838486111111111</c:v>
                </c:pt>
                <c:pt idx="8400">
                  <c:v>1.9617347222222223</c:v>
                </c:pt>
                <c:pt idx="8401">
                  <c:v>1.9442763888888892</c:v>
                </c:pt>
                <c:pt idx="8402">
                  <c:v>1.9448583333333336</c:v>
                </c:pt>
                <c:pt idx="8403">
                  <c:v>1.9407847222222228</c:v>
                </c:pt>
                <c:pt idx="8404">
                  <c:v>1.9402027777777782</c:v>
                </c:pt>
                <c:pt idx="8405">
                  <c:v>1.9908319444444447</c:v>
                </c:pt>
                <c:pt idx="8406">
                  <c:v>2.0769597222222225</c:v>
                </c:pt>
                <c:pt idx="8407">
                  <c:v>2.1304986111111113</c:v>
                </c:pt>
                <c:pt idx="8408">
                  <c:v>2.1415555555555561</c:v>
                </c:pt>
                <c:pt idx="8409">
                  <c:v>2.1304986111111113</c:v>
                </c:pt>
                <c:pt idx="8410">
                  <c:v>2.1433013888888892</c:v>
                </c:pt>
                <c:pt idx="8411">
                  <c:v>2.1031472222222218</c:v>
                </c:pt>
                <c:pt idx="8412">
                  <c:v>2.0688125000000004</c:v>
                </c:pt>
                <c:pt idx="8413">
                  <c:v>2.0775416666666668</c:v>
                </c:pt>
                <c:pt idx="8414">
                  <c:v>2.0664847222222225</c:v>
                </c:pt>
                <c:pt idx="8415">
                  <c:v>2.0635750000000002</c:v>
                </c:pt>
                <c:pt idx="8416">
                  <c:v>2.1386458333333334</c:v>
                </c:pt>
                <c:pt idx="8417">
                  <c:v>2.1369000000000002</c:v>
                </c:pt>
                <c:pt idx="8418">
                  <c:v>2.0961638888888898</c:v>
                </c:pt>
                <c:pt idx="8419">
                  <c:v>1.9279819444444442</c:v>
                </c:pt>
                <c:pt idx="8420">
                  <c:v>1.8284694444444447</c:v>
                </c:pt>
                <c:pt idx="8421">
                  <c:v>1.8075194444444451</c:v>
                </c:pt>
                <c:pt idx="8422">
                  <c:v>1.7790041666666669</c:v>
                </c:pt>
                <c:pt idx="8423">
                  <c:v>1.7405958333333333</c:v>
                </c:pt>
                <c:pt idx="8424">
                  <c:v>1.7231375</c:v>
                </c:pt>
                <c:pt idx="8425">
                  <c:v>1.7091708333333337</c:v>
                </c:pt>
                <c:pt idx="8426">
                  <c:v>1.6835652777777774</c:v>
                </c:pt>
                <c:pt idx="8427">
                  <c:v>1.6800736111111112</c:v>
                </c:pt>
                <c:pt idx="8428">
                  <c:v>1.6864749999999999</c:v>
                </c:pt>
                <c:pt idx="8429">
                  <c:v>1.7376861111111108</c:v>
                </c:pt>
                <c:pt idx="8430">
                  <c:v>1.8255597222222226</c:v>
                </c:pt>
                <c:pt idx="8431">
                  <c:v>1.9070319444444443</c:v>
                </c:pt>
                <c:pt idx="8432">
                  <c:v>1.944276388888889</c:v>
                </c:pt>
                <c:pt idx="8433">
                  <c:v>2.0013069444444445</c:v>
                </c:pt>
                <c:pt idx="8434">
                  <c:v>1.9937416666666667</c:v>
                </c:pt>
                <c:pt idx="8435">
                  <c:v>1.9547513888888888</c:v>
                </c:pt>
                <c:pt idx="8436">
                  <c:v>1.8884097222222223</c:v>
                </c:pt>
                <c:pt idx="8437">
                  <c:v>1.7923888888888888</c:v>
                </c:pt>
                <c:pt idx="8438">
                  <c:v>1.8494194444444443</c:v>
                </c:pt>
                <c:pt idx="8439">
                  <c:v>2.0856888888888889</c:v>
                </c:pt>
                <c:pt idx="8440">
                  <c:v>2.1723986111111113</c:v>
                </c:pt>
                <c:pt idx="8441">
                  <c:v>2.1793819444444447</c:v>
                </c:pt>
                <c:pt idx="8442">
                  <c:v>2.1956763888888897</c:v>
                </c:pt>
                <c:pt idx="8443">
                  <c:v>2.127588888888889</c:v>
                </c:pt>
                <c:pt idx="8444">
                  <c:v>2.1299166666666673</c:v>
                </c:pt>
                <c:pt idx="8445">
                  <c:v>2.1200236111111108</c:v>
                </c:pt>
                <c:pt idx="8446">
                  <c:v>2.0676486111111116</c:v>
                </c:pt>
                <c:pt idx="8447">
                  <c:v>2.0827791666666666</c:v>
                </c:pt>
                <c:pt idx="8448">
                  <c:v>2.0740499999999997</c:v>
                </c:pt>
                <c:pt idx="8449">
                  <c:v>2.0670666666666673</c:v>
                </c:pt>
                <c:pt idx="8450">
                  <c:v>2.0664847222222229</c:v>
                </c:pt>
                <c:pt idx="8451">
                  <c:v>2.0816152777777779</c:v>
                </c:pt>
                <c:pt idx="8452">
                  <c:v>2.0856888888888894</c:v>
                </c:pt>
                <c:pt idx="8453">
                  <c:v>2.0897625</c:v>
                </c:pt>
                <c:pt idx="8454">
                  <c:v>2.072886111111111</c:v>
                </c:pt>
                <c:pt idx="8455">
                  <c:v>2.0699763888888891</c:v>
                </c:pt>
                <c:pt idx="8456">
                  <c:v>2.062411111111111</c:v>
                </c:pt>
                <c:pt idx="8457">
                  <c:v>2.0781236111111112</c:v>
                </c:pt>
                <c:pt idx="8458">
                  <c:v>2.0746319444444445</c:v>
                </c:pt>
                <c:pt idx="8459">
                  <c:v>2.0542638888888893</c:v>
                </c:pt>
                <c:pt idx="8460">
                  <c:v>2.0565916666666673</c:v>
                </c:pt>
                <c:pt idx="8461">
                  <c:v>2.0833611111111119</c:v>
                </c:pt>
                <c:pt idx="8462">
                  <c:v>2.139809722222223</c:v>
                </c:pt>
                <c:pt idx="8463">
                  <c:v>2.213716666666667</c:v>
                </c:pt>
                <c:pt idx="8464">
                  <c:v>2.2538708333333335</c:v>
                </c:pt>
                <c:pt idx="8465">
                  <c:v>2.300426388888889</c:v>
                </c:pt>
                <c:pt idx="8466">
                  <c:v>2.3178847222222227</c:v>
                </c:pt>
                <c:pt idx="8467">
                  <c:v>2.3725875000000003</c:v>
                </c:pt>
                <c:pt idx="8468">
                  <c:v>2.4715180555555563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0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0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0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0</c:v>
                </c:pt>
                <c:pt idx="8507">
                  <c:v>0</c:v>
                </c:pt>
                <c:pt idx="8508">
                  <c:v>0</c:v>
                </c:pt>
                <c:pt idx="8509">
                  <c:v>0</c:v>
                </c:pt>
                <c:pt idx="8510">
                  <c:v>0</c:v>
                </c:pt>
                <c:pt idx="8511">
                  <c:v>0</c:v>
                </c:pt>
                <c:pt idx="8512">
                  <c:v>0</c:v>
                </c:pt>
                <c:pt idx="8513">
                  <c:v>0</c:v>
                </c:pt>
                <c:pt idx="8514">
                  <c:v>0</c:v>
                </c:pt>
                <c:pt idx="8515">
                  <c:v>0</c:v>
                </c:pt>
                <c:pt idx="8516">
                  <c:v>0</c:v>
                </c:pt>
                <c:pt idx="8517">
                  <c:v>0</c:v>
                </c:pt>
                <c:pt idx="8518">
                  <c:v>0</c:v>
                </c:pt>
                <c:pt idx="8519">
                  <c:v>0</c:v>
                </c:pt>
                <c:pt idx="8520">
                  <c:v>0</c:v>
                </c:pt>
                <c:pt idx="8521">
                  <c:v>0</c:v>
                </c:pt>
                <c:pt idx="8522">
                  <c:v>0</c:v>
                </c:pt>
                <c:pt idx="8523">
                  <c:v>0</c:v>
                </c:pt>
                <c:pt idx="8524">
                  <c:v>0</c:v>
                </c:pt>
                <c:pt idx="8525">
                  <c:v>0</c:v>
                </c:pt>
                <c:pt idx="8526">
                  <c:v>0</c:v>
                </c:pt>
                <c:pt idx="8527">
                  <c:v>0</c:v>
                </c:pt>
                <c:pt idx="8528">
                  <c:v>0</c:v>
                </c:pt>
                <c:pt idx="8529">
                  <c:v>0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0</c:v>
                </c:pt>
                <c:pt idx="8534">
                  <c:v>0</c:v>
                </c:pt>
                <c:pt idx="8535">
                  <c:v>0</c:v>
                </c:pt>
                <c:pt idx="8536">
                  <c:v>0</c:v>
                </c:pt>
                <c:pt idx="8537">
                  <c:v>0</c:v>
                </c:pt>
                <c:pt idx="8538">
                  <c:v>0</c:v>
                </c:pt>
                <c:pt idx="8539">
                  <c:v>0</c:v>
                </c:pt>
                <c:pt idx="8540">
                  <c:v>0</c:v>
                </c:pt>
                <c:pt idx="8541">
                  <c:v>0</c:v>
                </c:pt>
                <c:pt idx="8542">
                  <c:v>0</c:v>
                </c:pt>
                <c:pt idx="8543">
                  <c:v>0</c:v>
                </c:pt>
                <c:pt idx="8544">
                  <c:v>0</c:v>
                </c:pt>
                <c:pt idx="8545">
                  <c:v>0</c:v>
                </c:pt>
                <c:pt idx="8546">
                  <c:v>0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0</c:v>
                </c:pt>
                <c:pt idx="8551">
                  <c:v>0</c:v>
                </c:pt>
                <c:pt idx="8552">
                  <c:v>0</c:v>
                </c:pt>
                <c:pt idx="8553">
                  <c:v>0</c:v>
                </c:pt>
                <c:pt idx="8554">
                  <c:v>0</c:v>
                </c:pt>
                <c:pt idx="8555">
                  <c:v>2.3510555555555555</c:v>
                </c:pt>
                <c:pt idx="8556">
                  <c:v>0</c:v>
                </c:pt>
                <c:pt idx="8557">
                  <c:v>0</c:v>
                </c:pt>
                <c:pt idx="8558">
                  <c:v>0</c:v>
                </c:pt>
                <c:pt idx="8559">
                  <c:v>0</c:v>
                </c:pt>
                <c:pt idx="8560">
                  <c:v>0</c:v>
                </c:pt>
                <c:pt idx="8561">
                  <c:v>0</c:v>
                </c:pt>
                <c:pt idx="8562">
                  <c:v>0</c:v>
                </c:pt>
                <c:pt idx="8563">
                  <c:v>0</c:v>
                </c:pt>
                <c:pt idx="8564">
                  <c:v>0</c:v>
                </c:pt>
                <c:pt idx="8565">
                  <c:v>0</c:v>
                </c:pt>
                <c:pt idx="8566">
                  <c:v>0</c:v>
                </c:pt>
                <c:pt idx="8567">
                  <c:v>0</c:v>
                </c:pt>
                <c:pt idx="8568">
                  <c:v>0</c:v>
                </c:pt>
                <c:pt idx="8569">
                  <c:v>0</c:v>
                </c:pt>
                <c:pt idx="8570">
                  <c:v>0</c:v>
                </c:pt>
                <c:pt idx="8571">
                  <c:v>0</c:v>
                </c:pt>
                <c:pt idx="8572">
                  <c:v>0</c:v>
                </c:pt>
                <c:pt idx="8573">
                  <c:v>0</c:v>
                </c:pt>
                <c:pt idx="8574">
                  <c:v>0</c:v>
                </c:pt>
                <c:pt idx="8575">
                  <c:v>0</c:v>
                </c:pt>
                <c:pt idx="8576">
                  <c:v>0</c:v>
                </c:pt>
                <c:pt idx="8577">
                  <c:v>0</c:v>
                </c:pt>
                <c:pt idx="8578">
                  <c:v>0</c:v>
                </c:pt>
                <c:pt idx="8579">
                  <c:v>0</c:v>
                </c:pt>
                <c:pt idx="8580">
                  <c:v>0</c:v>
                </c:pt>
                <c:pt idx="8581">
                  <c:v>0</c:v>
                </c:pt>
                <c:pt idx="8582">
                  <c:v>0</c:v>
                </c:pt>
                <c:pt idx="8583">
                  <c:v>0</c:v>
                </c:pt>
                <c:pt idx="8584">
                  <c:v>0</c:v>
                </c:pt>
                <c:pt idx="8585">
                  <c:v>0</c:v>
                </c:pt>
                <c:pt idx="8586">
                  <c:v>0</c:v>
                </c:pt>
                <c:pt idx="8587">
                  <c:v>0</c:v>
                </c:pt>
                <c:pt idx="8588">
                  <c:v>0</c:v>
                </c:pt>
                <c:pt idx="8589">
                  <c:v>0</c:v>
                </c:pt>
                <c:pt idx="8590">
                  <c:v>0</c:v>
                </c:pt>
                <c:pt idx="8591">
                  <c:v>0</c:v>
                </c:pt>
                <c:pt idx="8592">
                  <c:v>0</c:v>
                </c:pt>
                <c:pt idx="8593">
                  <c:v>0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0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0</c:v>
                </c:pt>
                <c:pt idx="8603">
                  <c:v>0</c:v>
                </c:pt>
                <c:pt idx="8604">
                  <c:v>0</c:v>
                </c:pt>
                <c:pt idx="8605">
                  <c:v>0</c:v>
                </c:pt>
                <c:pt idx="8606">
                  <c:v>0</c:v>
                </c:pt>
                <c:pt idx="8607">
                  <c:v>0</c:v>
                </c:pt>
                <c:pt idx="8608">
                  <c:v>0</c:v>
                </c:pt>
                <c:pt idx="8609">
                  <c:v>0</c:v>
                </c:pt>
                <c:pt idx="8610">
                  <c:v>0</c:v>
                </c:pt>
                <c:pt idx="8611">
                  <c:v>0</c:v>
                </c:pt>
                <c:pt idx="8612">
                  <c:v>0</c:v>
                </c:pt>
                <c:pt idx="8613">
                  <c:v>0</c:v>
                </c:pt>
                <c:pt idx="8614">
                  <c:v>0</c:v>
                </c:pt>
                <c:pt idx="8615">
                  <c:v>0</c:v>
                </c:pt>
                <c:pt idx="8616">
                  <c:v>0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0</c:v>
                </c:pt>
                <c:pt idx="8623">
                  <c:v>0</c:v>
                </c:pt>
                <c:pt idx="8624">
                  <c:v>0</c:v>
                </c:pt>
                <c:pt idx="8625">
                  <c:v>0</c:v>
                </c:pt>
                <c:pt idx="8626">
                  <c:v>0</c:v>
                </c:pt>
                <c:pt idx="8627">
                  <c:v>0</c:v>
                </c:pt>
                <c:pt idx="8628">
                  <c:v>0</c:v>
                </c:pt>
                <c:pt idx="8629">
                  <c:v>0</c:v>
                </c:pt>
                <c:pt idx="8630">
                  <c:v>0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0</c:v>
                </c:pt>
                <c:pt idx="8635">
                  <c:v>0</c:v>
                </c:pt>
                <c:pt idx="8636">
                  <c:v>0</c:v>
                </c:pt>
                <c:pt idx="8637">
                  <c:v>0</c:v>
                </c:pt>
                <c:pt idx="8638">
                  <c:v>0</c:v>
                </c:pt>
                <c:pt idx="8639">
                  <c:v>0</c:v>
                </c:pt>
                <c:pt idx="8640">
                  <c:v>0</c:v>
                </c:pt>
                <c:pt idx="8641">
                  <c:v>0</c:v>
                </c:pt>
                <c:pt idx="8642">
                  <c:v>0</c:v>
                </c:pt>
                <c:pt idx="8643">
                  <c:v>0</c:v>
                </c:pt>
                <c:pt idx="8644">
                  <c:v>0</c:v>
                </c:pt>
                <c:pt idx="8645">
                  <c:v>0</c:v>
                </c:pt>
                <c:pt idx="8646">
                  <c:v>0</c:v>
                </c:pt>
                <c:pt idx="8647">
                  <c:v>0</c:v>
                </c:pt>
                <c:pt idx="8648">
                  <c:v>0</c:v>
                </c:pt>
                <c:pt idx="8649">
                  <c:v>0</c:v>
                </c:pt>
                <c:pt idx="8650">
                  <c:v>0</c:v>
                </c:pt>
                <c:pt idx="8651">
                  <c:v>0</c:v>
                </c:pt>
                <c:pt idx="8652">
                  <c:v>0</c:v>
                </c:pt>
                <c:pt idx="8653">
                  <c:v>0</c:v>
                </c:pt>
                <c:pt idx="8654">
                  <c:v>0</c:v>
                </c:pt>
                <c:pt idx="8655">
                  <c:v>0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0</c:v>
                </c:pt>
                <c:pt idx="8663">
                  <c:v>0</c:v>
                </c:pt>
                <c:pt idx="8664">
                  <c:v>0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  <c:pt idx="8682">
                  <c:v>0</c:v>
                </c:pt>
                <c:pt idx="8683">
                  <c:v>0</c:v>
                </c:pt>
                <c:pt idx="8684">
                  <c:v>0</c:v>
                </c:pt>
                <c:pt idx="8685">
                  <c:v>0</c:v>
                </c:pt>
                <c:pt idx="8686">
                  <c:v>0</c:v>
                </c:pt>
                <c:pt idx="8687">
                  <c:v>0</c:v>
                </c:pt>
                <c:pt idx="8688">
                  <c:v>0</c:v>
                </c:pt>
                <c:pt idx="8689">
                  <c:v>0</c:v>
                </c:pt>
                <c:pt idx="8690">
                  <c:v>0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0</c:v>
                </c:pt>
                <c:pt idx="8695">
                  <c:v>0</c:v>
                </c:pt>
                <c:pt idx="8696">
                  <c:v>0</c:v>
                </c:pt>
                <c:pt idx="8697">
                  <c:v>0</c:v>
                </c:pt>
                <c:pt idx="8698">
                  <c:v>0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0</c:v>
                </c:pt>
                <c:pt idx="8703">
                  <c:v>0</c:v>
                </c:pt>
                <c:pt idx="8704">
                  <c:v>0</c:v>
                </c:pt>
                <c:pt idx="8705">
                  <c:v>0</c:v>
                </c:pt>
                <c:pt idx="8706">
                  <c:v>0</c:v>
                </c:pt>
                <c:pt idx="8707">
                  <c:v>0</c:v>
                </c:pt>
                <c:pt idx="8708">
                  <c:v>0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11-42B5-AF3D-F04C4C6ABE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3553712"/>
        <c:axId val="813556112"/>
      </c:lineChart>
      <c:catAx>
        <c:axId val="8135537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SE"/>
                  <a:t>Hour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813556112"/>
        <c:crosses val="autoZero"/>
        <c:auto val="1"/>
        <c:lblAlgn val="ctr"/>
        <c:lblOffset val="100"/>
        <c:noMultiLvlLbl val="0"/>
      </c:catAx>
      <c:valAx>
        <c:axId val="8135561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SE"/>
                  <a:t>MW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81355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96752" y="413468"/>
            <a:ext cx="2615979" cy="2476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ECBB8-93AA-FA41-A054-EC9AB38F47E2}" type="datetimeFigureOut">
              <a:rPr lang="en-US" sz="1000" smtClean="0"/>
              <a:t>5/21/25</a:t>
            </a:fld>
            <a:endParaRPr lang="sv-SE" sz="10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1C883BD-B9DF-4058-B8CF-4B4FE80C3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09" y="209552"/>
            <a:ext cx="1562431" cy="495295"/>
          </a:xfrm>
          <a:prstGeom prst="rect">
            <a:avLst/>
          </a:prstGeom>
        </p:spPr>
      </p:pic>
      <p:sp>
        <p:nvSpPr>
          <p:cNvPr id="12" name="Platshållare för sidfot 11">
            <a:extLst>
              <a:ext uri="{FF2B5EF4-FFF2-40B4-BE49-F238E27FC236}">
                <a16:creationId xmlns:a16="http://schemas.microsoft.com/office/drawing/2014/main" id="{CC1EFC61-F8FA-4E87-AA9D-484BBD58E1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57200" y="8442305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sv-SE" sz="1000" dirty="0"/>
              <a:t>© Högskolan Dalarna 	</a:t>
            </a:r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CC2BB7DA-C860-4897-A1B5-F8387CAFB0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440931" y="844230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1DF77-84AF-42BB-B24D-D58989A766F1}" type="slidenum">
              <a:rPr lang="sv-SE" sz="1000" smtClean="0"/>
              <a:t>‹#›</a:t>
            </a:fld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1845825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8BD41841-4AB6-4B7F-943E-3760686E5F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96752" y="413468"/>
            <a:ext cx="2615979" cy="2476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ECBB8-93AA-FA41-A054-EC9AB38F47E2}" type="datetimeFigureOut">
              <a:rPr lang="en-US" sz="1000" smtClean="0"/>
              <a:t>5/21/25</a:t>
            </a:fld>
            <a:endParaRPr lang="sv-SE" sz="1000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8D241A4-5859-4392-866F-D0DEFD384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09" y="209552"/>
            <a:ext cx="1562431" cy="495295"/>
          </a:xfrm>
          <a:prstGeom prst="rect">
            <a:avLst/>
          </a:prstGeom>
        </p:spPr>
      </p:pic>
      <p:sp>
        <p:nvSpPr>
          <p:cNvPr id="10" name="Platshållare för sidfot 11">
            <a:extLst>
              <a:ext uri="{FF2B5EF4-FFF2-40B4-BE49-F238E27FC236}">
                <a16:creationId xmlns:a16="http://schemas.microsoft.com/office/drawing/2014/main" id="{E6ED88F8-9698-4305-B7AA-EFCA568208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457200" y="8442305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sv-SE" sz="1000" dirty="0"/>
              <a:t>© Högskolan Dalarna 	</a:t>
            </a:r>
          </a:p>
        </p:txBody>
      </p:sp>
      <p:sp>
        <p:nvSpPr>
          <p:cNvPr id="11" name="Platshållare för bildnummer 12">
            <a:extLst>
              <a:ext uri="{FF2B5EF4-FFF2-40B4-BE49-F238E27FC236}">
                <a16:creationId xmlns:a16="http://schemas.microsoft.com/office/drawing/2014/main" id="{56AF3104-1F42-425D-880E-39B59ADE9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440931" y="844230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1DF77-84AF-42BB-B24D-D58989A766F1}" type="slidenum">
              <a:rPr lang="sv-SE" sz="1000" smtClean="0"/>
              <a:t>‹#›</a:t>
            </a:fld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18597506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4C626-C32E-BE4F-9241-38E8A8CA19D9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3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D8968-DBF3-21EF-592C-3F9CB67B8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CED2DB-0EA9-0645-1385-B34D998758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56D9FC-905F-CA49-AE99-CF1523344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compare to 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5D00B-01CF-4383-3E9A-EE8D1B7E15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4C626-C32E-BE4F-9241-38E8A8CA19D9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269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errubrik, huvud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A7B94-8C94-4C29-9FC5-4F685E2DBA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529968"/>
            <a:ext cx="9001125" cy="557397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800" b="0">
                <a:solidFill>
                  <a:srgbClr val="4B258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B7811F14-D9A4-42B3-A641-19CF60CF1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165225"/>
            <a:ext cx="9001125" cy="10379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3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rubrik</a:t>
            </a:r>
            <a:r>
              <a:rPr lang="en-US" dirty="0"/>
              <a:t> </a:t>
            </a:r>
            <a:endParaRPr lang="sv-SE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5C289252-3F0D-4734-8DC3-F7C5BE14F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3368" y="2263502"/>
            <a:ext cx="9001124" cy="350547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latshållare för bildnummer 5">
            <a:extLst>
              <a:ext uri="{FF2B5EF4-FFF2-40B4-BE49-F238E27FC236}">
                <a16:creationId xmlns:a16="http://schemas.microsoft.com/office/drawing/2014/main" id="{C88B5C8D-6BCC-41D9-929B-809EE31AD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A9BD75CD-D874-7F33-565A-432FDFC8B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2025-05-21</a:t>
            </a:r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925DC916-12AA-1B9E-6E1C-1F19C94F8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Geoforsk</a:t>
            </a:r>
            <a:r>
              <a:rPr lang="sv-SE" dirty="0"/>
              <a:t> </a:t>
            </a:r>
            <a:r>
              <a:rPr lang="sv-SE" dirty="0" err="1"/>
              <a:t>webbinarium</a:t>
            </a:r>
            <a:endParaRPr lang="sv-SE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6B430ED1-9925-4DB5-9CDD-5FD97EEF5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1056"/>
            <a:ext cx="9006689" cy="5467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3" name="Platshållare för tabell 2">
            <a:extLst>
              <a:ext uri="{FF2B5EF4-FFF2-40B4-BE49-F238E27FC236}">
                <a16:creationId xmlns:a16="http://schemas.microsoft.com/office/drawing/2014/main" id="{F8259EC0-03AE-4BC6-98ED-B0C9588A61A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089360" y="1520825"/>
            <a:ext cx="9501188" cy="424935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/>
            </a:lvl1pPr>
          </a:lstStyle>
          <a:p>
            <a:r>
              <a:rPr lang="en-US"/>
              <a:t>Click icon to add table</a:t>
            </a:r>
            <a:endParaRPr lang="sv-SE" dirty="0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F5AC232F-6B51-4BCC-A47C-6588CA00F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2025-05-21</a:t>
            </a:fld>
            <a:endParaRPr lang="sv-SE" dirty="0"/>
          </a:p>
        </p:txBody>
      </p:sp>
      <p:sp>
        <p:nvSpPr>
          <p:cNvPr id="11" name="Platshållare för sidfot 4">
            <a:extLst>
              <a:ext uri="{FF2B5EF4-FFF2-40B4-BE49-F238E27FC236}">
                <a16:creationId xmlns:a16="http://schemas.microsoft.com/office/drawing/2014/main" id="{D83EA865-03CD-4B59-BB82-B2E85EF36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955D49D8-2033-4FF5-8DE8-F2CF1B5D5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986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6B430ED1-9925-4DB5-9CDD-5FD97EEF5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1056"/>
            <a:ext cx="9006689" cy="5467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B9CDC1D-46A9-4525-90FA-225636AE233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89025" y="1520825"/>
            <a:ext cx="9507538" cy="4248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A2431A35-0296-4B68-8A6D-4156581743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9025" y="5877008"/>
            <a:ext cx="5745080" cy="2290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i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B04B7C00-3049-4D49-9064-264C938EBA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2025-05-21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DE550717-E9E9-4868-BD49-0B8F4C012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0489398-E4EC-4DFA-8FF0-27655CC9D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32865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A26ACB75-FFAD-434A-AC2E-94CB7F860F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2025-05-21</a:t>
            </a:fld>
            <a:endParaRPr lang="sv-SE" dirty="0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5E697336-EFA3-469A-AB45-9009A8B163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AE424039-02B9-4719-B252-124AD1CEE1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719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B586BC6E-FD26-40CB-AE21-FC3349F1C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5059" y="-47846"/>
            <a:ext cx="12277060" cy="6905846"/>
          </a:xfrm>
          <a:prstGeom prst="rect">
            <a:avLst/>
          </a:prstGeom>
        </p:spPr>
      </p:pic>
      <p:pic>
        <p:nvPicPr>
          <p:cNvPr id="9" name="Bildobjekt 8" descr="Dalarna University logotype">
            <a:extLst>
              <a:ext uri="{FF2B5EF4-FFF2-40B4-BE49-F238E27FC236}">
                <a16:creationId xmlns:a16="http://schemas.microsoft.com/office/drawing/2014/main" id="{2AD45144-04BA-49D0-8341-6DDE2B63151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388" y="303681"/>
            <a:ext cx="2478280" cy="629102"/>
          </a:xfrm>
          <a:prstGeom prst="rect">
            <a:avLst/>
          </a:prstGeom>
        </p:spPr>
      </p:pic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C522C783-8AD1-420A-A89D-2FDE43FD8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1" y="457200"/>
            <a:ext cx="8024284" cy="421482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Föreläsning Datum Kod Benämning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00F33A7-C5B6-46A1-98E0-08C020982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8401" y="4469896"/>
            <a:ext cx="7668683" cy="1143045"/>
          </a:xfrm>
          <a:prstGeom prst="rect">
            <a:avLst/>
          </a:prstGeom>
        </p:spPr>
        <p:txBody>
          <a:bodyPr anchor="b" anchorCtr="0"/>
          <a:lstStyle>
            <a:lvl1pPr algn="r">
              <a:defRPr sz="30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Titel på presentationen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FDC3E486-E293-4EA6-A2FC-079C8181DA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08402" y="5775651"/>
            <a:ext cx="7668683" cy="230534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Namn Namnsson, din titel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976514E-A48F-459A-9910-E818492606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85059" y="1230659"/>
            <a:ext cx="12277060" cy="2943777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Klicka på ikonen för att lägga till en bild</a:t>
            </a:r>
          </a:p>
        </p:txBody>
      </p:sp>
      <p:sp>
        <p:nvSpPr>
          <p:cNvPr id="8" name="Platshållare för text 11">
            <a:extLst>
              <a:ext uri="{FF2B5EF4-FFF2-40B4-BE49-F238E27FC236}">
                <a16:creationId xmlns:a16="http://schemas.microsoft.com/office/drawing/2014/main" id="{27CAACFB-EBB7-44C7-93E0-6BACDAB3B9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07" y="4234699"/>
            <a:ext cx="6296637" cy="229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/>
              <a:t>Bildkälla: Fotograf Namn Namnsson</a:t>
            </a:r>
          </a:p>
        </p:txBody>
      </p:sp>
    </p:spTree>
    <p:extLst>
      <p:ext uri="{BB962C8B-B14F-4D97-AF65-F5344CB8AC3E}">
        <p14:creationId xmlns:p14="http://schemas.microsoft.com/office/powerpoint/2010/main" val="3145397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BULLET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9FDE9-0213-3846-A93D-E54CD2894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84" y="561069"/>
            <a:ext cx="11503232" cy="102008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C312E327-2A4B-0D3C-1B83-8A48E344F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384" y="6356350"/>
            <a:ext cx="4086925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D2E07A4B-3536-E606-F222-EACA0B44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99032" y="6356350"/>
            <a:ext cx="1049154" cy="365125"/>
          </a:xfrm>
        </p:spPr>
        <p:txBody>
          <a:bodyPr/>
          <a:lstStyle>
            <a:lvl1pPr algn="r">
              <a:defRPr/>
            </a:lvl1pPr>
          </a:lstStyle>
          <a:p>
            <a:fld id="{01792586-17DA-4412-9739-498E76A06756}" type="datetime1">
              <a:rPr lang="sv-SE" smtClean="0"/>
              <a:t>2025-05-21</a:t>
            </a:fld>
            <a:endParaRPr lang="en-US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A6E8973C-26C5-9A7B-E823-4A25A0159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562" y="6356350"/>
            <a:ext cx="432054" cy="365125"/>
          </a:xfrm>
        </p:spPr>
        <p:txBody>
          <a:bodyPr/>
          <a:lstStyle>
            <a:lvl1pPr>
              <a:defRPr sz="1000"/>
            </a:lvl1pPr>
          </a:lstStyle>
          <a:p>
            <a:fld id="{670FAADA-B1D9-4D90-9953-8387360FD4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70A720B-96FD-6F70-E2DB-873CCF435B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488" y="1581150"/>
            <a:ext cx="11503025" cy="47157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1200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7B75EF8-5336-0319-AD49-8D4411FAA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" y="55"/>
            <a:ext cx="12191804" cy="68578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F6DAB2-E106-929E-6BCD-FB11B93A4EB1}"/>
              </a:ext>
            </a:extLst>
          </p:cNvPr>
          <p:cNvSpPr/>
          <p:nvPr userDrawn="1"/>
        </p:nvSpPr>
        <p:spPr>
          <a:xfrm>
            <a:off x="0" y="5408228"/>
            <a:ext cx="12192000" cy="146685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901A5-B407-5E33-3935-69685655A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3382" y="1724026"/>
            <a:ext cx="8645236" cy="2625868"/>
          </a:xfrm>
        </p:spPr>
        <p:txBody>
          <a:bodyPr anchor="ctr">
            <a:normAutofit/>
          </a:bodyPr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8DA9F-5CFB-0CE2-4984-153C11220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3486" y="4349894"/>
            <a:ext cx="8645236" cy="85182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7DC4A55-7ACB-6C53-D14D-2B03FFC0FFF4}"/>
              </a:ext>
            </a:extLst>
          </p:cNvPr>
          <p:cNvCxnSpPr>
            <a:cxnSpLocks/>
          </p:cNvCxnSpPr>
          <p:nvPr userDrawn="1"/>
        </p:nvCxnSpPr>
        <p:spPr>
          <a:xfrm>
            <a:off x="7534275" y="5954091"/>
            <a:ext cx="0" cy="5749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EF45AFA-18C9-54A8-0B26-F4BC83F52FA7}"/>
              </a:ext>
            </a:extLst>
          </p:cNvPr>
          <p:cNvSpPr txBox="1"/>
          <p:nvPr userDrawn="1"/>
        </p:nvSpPr>
        <p:spPr>
          <a:xfrm>
            <a:off x="1276351" y="5503478"/>
            <a:ext cx="96392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100">
                <a:solidFill>
                  <a:srgbClr val="93AEB5"/>
                </a:solidFill>
              </a:rPr>
              <a:t>Studien har gjorts av Högskolan Dalarna, Högskolan Halmstad och solvärmeföretage Absolicon Solar Collector AB med finansiering av Energimyndigheten</a:t>
            </a:r>
            <a:endParaRPr lang="sv-SE" sz="1600">
              <a:solidFill>
                <a:srgbClr val="93AEB5"/>
              </a:solidFill>
            </a:endParaRPr>
          </a:p>
        </p:txBody>
      </p:sp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455CDE8D-75F7-1102-E616-18A1A3B50E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995" y="6121491"/>
            <a:ext cx="2524700" cy="491812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4A960A4E-4656-E1E9-3EDC-6B977C7100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02" y="5954091"/>
            <a:ext cx="2160709" cy="673421"/>
          </a:xfrm>
          <a:prstGeom prst="rect">
            <a:avLst/>
          </a:prstGeom>
        </p:spPr>
      </p:pic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7983D6A-F445-CA3B-1904-6A811F5C01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47" y="5822292"/>
            <a:ext cx="2270535" cy="8344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FF66F8-3801-EBC9-171A-B30034B45154}"/>
              </a:ext>
            </a:extLst>
          </p:cNvPr>
          <p:cNvCxnSpPr>
            <a:cxnSpLocks/>
          </p:cNvCxnSpPr>
          <p:nvPr userDrawn="1"/>
        </p:nvCxnSpPr>
        <p:spPr>
          <a:xfrm>
            <a:off x="4493895" y="5954091"/>
            <a:ext cx="0" cy="5749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124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B586BC6E-FD26-40CB-AE21-FC3349F1C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50801" y="-50800"/>
            <a:ext cx="12242799" cy="6908800"/>
          </a:xfrm>
          <a:prstGeom prst="rect">
            <a:avLst/>
          </a:prstGeom>
        </p:spPr>
      </p:pic>
      <p:pic>
        <p:nvPicPr>
          <p:cNvPr id="3" name="Picture 15" descr="Högskolan Dalarna logotyp">
            <a:extLst>
              <a:ext uri="{FF2B5EF4-FFF2-40B4-BE49-F238E27FC236}">
                <a16:creationId xmlns:a16="http://schemas.microsoft.com/office/drawing/2014/main" id="{54C6E929-CAB5-4978-BED6-391886C0AB5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3" y="299613"/>
            <a:ext cx="2298973" cy="728781"/>
          </a:xfrm>
          <a:prstGeom prst="rect">
            <a:avLst/>
          </a:prstGeom>
        </p:spPr>
      </p:pic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073F16A0-84FF-42CC-8F59-E615FAB37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7661" y="411308"/>
            <a:ext cx="7729423" cy="491357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 dirty="0"/>
              <a:t>Föreläsning Datum Kod Benämning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00F33A7-C5B6-46A1-98E0-08C020982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1861" y="4469896"/>
            <a:ext cx="8415223" cy="1143045"/>
          </a:xfrm>
          <a:prstGeom prst="rect">
            <a:avLst/>
          </a:prstGeom>
        </p:spPr>
        <p:txBody>
          <a:bodyPr anchor="b" anchorCtr="0"/>
          <a:lstStyle>
            <a:lvl1pPr algn="r">
              <a:defRPr sz="30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sv-SE" dirty="0"/>
              <a:t>Titel på presentationen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FDC3E486-E293-4EA6-A2FC-079C8181DA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61862" y="5775650"/>
            <a:ext cx="8415224" cy="257401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 dirty="0"/>
              <a:t>Namn </a:t>
            </a:r>
            <a:r>
              <a:rPr lang="sv-SE" dirty="0" err="1"/>
              <a:t>Namnsson</a:t>
            </a:r>
            <a:r>
              <a:rPr lang="sv-SE" dirty="0"/>
              <a:t>, din titel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976514E-A48F-459A-9910-E818492606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50801" y="1245059"/>
            <a:ext cx="12242801" cy="2919436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5" name="Platshållare för text 7">
            <a:extLst>
              <a:ext uri="{FF2B5EF4-FFF2-40B4-BE49-F238E27FC236}">
                <a16:creationId xmlns:a16="http://schemas.microsoft.com/office/drawing/2014/main" id="{21211197-22C2-487C-808B-6829BCCC81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230" y="4234698"/>
            <a:ext cx="4722478" cy="229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54253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Innehållsförtec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82ED3C4-17BC-43B6-B922-20790B11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9BBA0C1A-542B-469A-AE0A-7ACD9AF33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3" y="299613"/>
            <a:ext cx="2298973" cy="728781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B00F33A7-C5B6-46A1-98E0-08C020982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1089025"/>
            <a:ext cx="5360948" cy="1030962"/>
          </a:xfrm>
          <a:prstGeom prst="rect">
            <a:avLst/>
          </a:prstGeom>
        </p:spPr>
        <p:txBody>
          <a:bodyPr anchor="ctr" anchorCtr="0"/>
          <a:lstStyle>
            <a:lvl1pPr algn="l">
              <a:defRPr sz="30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FDC3E486-E293-4EA6-A2FC-079C8181DA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85505" y="2228760"/>
            <a:ext cx="5360947" cy="3744919"/>
          </a:xfrm>
          <a:prstGeom prst="rect">
            <a:avLst/>
          </a:prstGeom>
        </p:spPr>
        <p:txBody>
          <a:bodyPr anchor="t" anchorCtr="0"/>
          <a:lstStyle>
            <a:lvl1pPr marL="228600" indent="-228600" algn="l">
              <a:lnSpc>
                <a:spcPct val="100000"/>
              </a:lnSpc>
              <a:buFont typeface="+mj-lt"/>
              <a:buAutoNum type="arabicPeriod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Char char="•"/>
              <a:defRPr sz="16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 Nivå 2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B11CA43-E867-4053-A228-DB91F471C5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74984" y="0"/>
            <a:ext cx="4917017" cy="68580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Klicka på ikonen för att lägga till en bild</a:t>
            </a:r>
          </a:p>
        </p:txBody>
      </p:sp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CD9ABB33-73CE-449A-824C-7EE2B01A49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2843" y="6021386"/>
            <a:ext cx="5372100" cy="22901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i="1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60894633-4897-4C38-B5E1-DD39DFD690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2025-05-21</a:t>
            </a:fld>
            <a:endParaRPr lang="sv-SE" dirty="0"/>
          </a:p>
        </p:txBody>
      </p:sp>
      <p:sp>
        <p:nvSpPr>
          <p:cNvPr id="15" name="Platshållare för sidfot 4">
            <a:extLst>
              <a:ext uri="{FF2B5EF4-FFF2-40B4-BE49-F238E27FC236}">
                <a16:creationId xmlns:a16="http://schemas.microsoft.com/office/drawing/2014/main" id="{9754DD30-C97D-4470-9A0A-F3B6B61E9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59C10E4F-5C41-4783-9391-6164F5C59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5858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Innehållsförteckning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B00F33A7-C5B6-46A1-98E0-08C020982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089025"/>
            <a:ext cx="5360947" cy="1030962"/>
          </a:xfrm>
          <a:prstGeom prst="rect">
            <a:avLst/>
          </a:prstGeom>
        </p:spPr>
        <p:txBody>
          <a:bodyPr anchor="ctr" anchorCtr="0"/>
          <a:lstStyle>
            <a:lvl1pPr algn="l">
              <a:defRPr sz="30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FDC3E486-E293-4EA6-A2FC-079C8181DA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85505" y="2228760"/>
            <a:ext cx="5360947" cy="3744919"/>
          </a:xfrm>
          <a:prstGeom prst="rect">
            <a:avLst/>
          </a:prstGeom>
        </p:spPr>
        <p:txBody>
          <a:bodyPr anchor="t" anchorCtr="0"/>
          <a:lstStyle>
            <a:lvl1pPr marL="228600" indent="-228600" algn="l">
              <a:lnSpc>
                <a:spcPct val="100000"/>
              </a:lnSpc>
              <a:buFont typeface="+mj-lt"/>
              <a:buAutoNum type="arabicPeriod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Char char="•"/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 Nivå 2</a:t>
            </a:r>
          </a:p>
          <a:p>
            <a:pPr lvl="0"/>
            <a:endParaRPr lang="sv-SE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B11CA43-E867-4053-A228-DB91F471C5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74984" y="2"/>
            <a:ext cx="4917017" cy="6331152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Klicka på ikonen för att lägga till en bild</a:t>
            </a:r>
          </a:p>
        </p:txBody>
      </p:sp>
      <p:sp>
        <p:nvSpPr>
          <p:cNvPr id="4" name="Rektangel 8">
            <a:extLst>
              <a:ext uri="{FF2B5EF4-FFF2-40B4-BE49-F238E27FC236}">
                <a16:creationId xmlns:a16="http://schemas.microsoft.com/office/drawing/2014/main" id="{75DE9293-C009-4846-B59E-4871D6A8A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31154"/>
            <a:ext cx="12192000" cy="526847"/>
          </a:xfrm>
          <a:prstGeom prst="rect">
            <a:avLst/>
          </a:prstGeom>
          <a:gradFill flip="none" rotWithShape="1">
            <a:gsLst>
              <a:gs pos="0">
                <a:srgbClr val="E50076"/>
              </a:gs>
              <a:gs pos="100000">
                <a:srgbClr val="4B258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2D654718-1398-43C1-8FCA-468A7BE56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522" y="6341093"/>
            <a:ext cx="1532879" cy="485927"/>
          </a:xfrm>
          <a:prstGeom prst="rect">
            <a:avLst/>
          </a:prstGeom>
        </p:spPr>
      </p:pic>
      <p:sp>
        <p:nvSpPr>
          <p:cNvPr id="8" name="Platshållare för text 11">
            <a:extLst>
              <a:ext uri="{FF2B5EF4-FFF2-40B4-BE49-F238E27FC236}">
                <a16:creationId xmlns:a16="http://schemas.microsoft.com/office/drawing/2014/main" id="{1ED71AFC-BB52-411A-9A7F-E9D1434E03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2842" y="6021386"/>
            <a:ext cx="5372100" cy="22901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i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0FE8B823-F42B-4B2A-97AC-DCF00AE19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2025-05-21</a:t>
            </a:fld>
            <a:endParaRPr lang="sv-SE" dirty="0"/>
          </a:p>
        </p:txBody>
      </p:sp>
      <p:sp>
        <p:nvSpPr>
          <p:cNvPr id="17" name="Platshållare för sidfot 4">
            <a:extLst>
              <a:ext uri="{FF2B5EF4-FFF2-40B4-BE49-F238E27FC236}">
                <a16:creationId xmlns:a16="http://schemas.microsoft.com/office/drawing/2014/main" id="{A5860A82-D2C0-44E5-8F2A-A84C4E8A6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8" name="Platshållare för bildnummer 5">
            <a:extLst>
              <a:ext uri="{FF2B5EF4-FFF2-40B4-BE49-F238E27FC236}">
                <a16:creationId xmlns:a16="http://schemas.microsoft.com/office/drawing/2014/main" id="{E7EAA475-100D-4538-8535-E389B9C70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3064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2DF072-952E-4E77-B991-150C9900C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17017" y="1269281"/>
            <a:ext cx="7274983" cy="4319437"/>
          </a:xfrm>
          <a:prstGeom prst="rect">
            <a:avLst/>
          </a:prstGeom>
          <a:solidFill>
            <a:srgbClr val="4B2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b="1" dirty="0">
              <a:ln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09DCF4A-8636-4501-91D7-07EBBD2AF1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94514" y="2208084"/>
            <a:ext cx="5522774" cy="321671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Möjlighet att infoga presentationstitel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13244-5CE2-4D7F-A2A6-0D758D3CBE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4513" y="2714896"/>
            <a:ext cx="5522775" cy="13255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30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kapitelrubrik</a:t>
            </a:r>
            <a:endParaRPr lang="sv-SE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A657175-9DCE-4E30-811C-CC129EC7B6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269281"/>
            <a:ext cx="4917017" cy="431943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439C059-CDAA-4887-B677-06A3D7883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085" y="1457847"/>
            <a:ext cx="1532879" cy="485927"/>
          </a:xfrm>
          <a:prstGeom prst="rect">
            <a:avLst/>
          </a:prstGeom>
        </p:spPr>
      </p:pic>
      <p:sp>
        <p:nvSpPr>
          <p:cNvPr id="9" name="Platshållare för text 11">
            <a:extLst>
              <a:ext uri="{FF2B5EF4-FFF2-40B4-BE49-F238E27FC236}">
                <a16:creationId xmlns:a16="http://schemas.microsoft.com/office/drawing/2014/main" id="{52DDB6A8-5C6E-4373-805D-661873B0C9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230" y="5660440"/>
            <a:ext cx="4722478" cy="229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9B1C48D-D187-4AAC-98DD-06A19A699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2025-05-21</a:t>
            </a:fld>
            <a:endParaRPr lang="sv-SE" dirty="0"/>
          </a:p>
        </p:txBody>
      </p:sp>
      <p:sp>
        <p:nvSpPr>
          <p:cNvPr id="13" name="Platshållare för sidfot 4">
            <a:extLst>
              <a:ext uri="{FF2B5EF4-FFF2-40B4-BE49-F238E27FC236}">
                <a16:creationId xmlns:a16="http://schemas.microsoft.com/office/drawing/2014/main" id="{4B24B195-C53B-4457-806D-07954724B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01F58CCF-6110-4359-A44F-EF14090F6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31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853C89B3-21D8-4415-B262-82D495B9CF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1056"/>
            <a:ext cx="9006689" cy="5467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5537D54-DA30-44EF-84CB-F92BBC7F40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3368" y="1520826"/>
            <a:ext cx="9006688" cy="42481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9D9A2C5-D908-46E8-BE7D-52D26F557A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2025-05-21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CBF0FD68-E40A-479A-BB97-59254D1C9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D707D619-29D4-4F9D-B430-C6AE8130E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7010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B4654F-8A8E-4C8F-9D2F-913DC9CB2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68413"/>
            <a:ext cx="12192000" cy="2304263"/>
          </a:xfrm>
          <a:prstGeom prst="rect">
            <a:avLst/>
          </a:prstGeom>
          <a:solidFill>
            <a:srgbClr val="4B2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ln>
                <a:noFill/>
              </a:ln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667ADF-311C-4439-BF93-6FAE493F93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5756" y="1703357"/>
            <a:ext cx="8325293" cy="314848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Möjlighet att infoga presentationstitel</a:t>
            </a:r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641AC99-DD7E-46E1-87C4-A66F5CA3D1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5757" y="2133208"/>
            <a:ext cx="8325293" cy="969490"/>
          </a:xfrm>
          <a:prstGeom prst="rect">
            <a:avLst/>
          </a:prstGeom>
        </p:spPr>
        <p:txBody>
          <a:bodyPr anchor="ctr" anchorCtr="0"/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kapitelrubrik</a:t>
            </a:r>
            <a:endParaRPr lang="sv-S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B0BE3CB-9385-44C2-8E89-D42CB70B83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022" y="3572677"/>
            <a:ext cx="3914275" cy="201517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C7CC9D02-08F9-4424-A975-F411A1AE6B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54905" y="3572677"/>
            <a:ext cx="3898232" cy="201517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DA8EE72-474A-41E7-B1DD-1458B81EEF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01789" y="3572677"/>
            <a:ext cx="3890211" cy="201517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E1A83726-3799-43D9-ABAD-B193663C2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085" y="1457847"/>
            <a:ext cx="1532879" cy="485927"/>
          </a:xfrm>
          <a:prstGeom prst="rect">
            <a:avLst/>
          </a:prstGeom>
        </p:spPr>
      </p:pic>
      <p:sp>
        <p:nvSpPr>
          <p:cNvPr id="10" name="Platshållare för text 11">
            <a:extLst>
              <a:ext uri="{FF2B5EF4-FFF2-40B4-BE49-F238E27FC236}">
                <a16:creationId xmlns:a16="http://schemas.microsoft.com/office/drawing/2014/main" id="{78D56C13-7D21-4184-A608-7A0284D46A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229" y="5660441"/>
            <a:ext cx="6076033" cy="622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DDE126C0-3E43-4B20-A95F-CDC59181FE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2025-05-21</a:t>
            </a:fld>
            <a:endParaRPr lang="sv-SE" dirty="0"/>
          </a:p>
        </p:txBody>
      </p:sp>
      <p:sp>
        <p:nvSpPr>
          <p:cNvPr id="14" name="Platshållare för sidfot 4">
            <a:extLst>
              <a:ext uri="{FF2B5EF4-FFF2-40B4-BE49-F238E27FC236}">
                <a16:creationId xmlns:a16="http://schemas.microsoft.com/office/drawing/2014/main" id="{5BCFD270-04BA-40FA-9025-C832FA353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9" name="Platshållare för bildnummer 5">
            <a:extLst>
              <a:ext uri="{FF2B5EF4-FFF2-40B4-BE49-F238E27FC236}">
                <a16:creationId xmlns:a16="http://schemas.microsoft.com/office/drawing/2014/main" id="{079E0596-C1A0-43FD-B5FD-78B7829F7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4758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al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A5853ECF-14E2-41D5-95E6-3A8D18023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18169"/>
            <a:ext cx="12192000" cy="3221665"/>
          </a:xfrm>
          <a:prstGeom prst="rect">
            <a:avLst/>
          </a:prstGeom>
          <a:solidFill>
            <a:srgbClr val="4B2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ln>
                <a:noFill/>
              </a:ln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EBD3416-929A-49C9-89E3-0BC6E77135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7293" y="2722820"/>
            <a:ext cx="9356651" cy="381885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Möjlighet att infoga presentationstitel</a:t>
            </a:r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641AC99-DD7E-46E1-87C4-A66F5CA3D1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7293" y="3302845"/>
            <a:ext cx="9356651" cy="952114"/>
          </a:xfrm>
          <a:prstGeom prst="rect">
            <a:avLst/>
          </a:prstGeom>
        </p:spPr>
        <p:txBody>
          <a:bodyPr anchor="t" anchorCtr="0"/>
          <a:lstStyle>
            <a:lvl1pPr algn="ctr"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kapitelrubrik</a:t>
            </a:r>
            <a:endParaRPr lang="sv-SE" dirty="0"/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729DBF3C-ACE6-43F8-9F17-B494BE250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522" y="2038753"/>
            <a:ext cx="1532879" cy="485927"/>
          </a:xfrm>
          <a:prstGeom prst="rect">
            <a:avLst/>
          </a:prstGeo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A9FF669-B500-42D4-9856-6671EA60F4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2025-05-21</a:t>
            </a:fld>
            <a:endParaRPr lang="sv-SE" dirty="0"/>
          </a:p>
        </p:txBody>
      </p:sp>
      <p:sp>
        <p:nvSpPr>
          <p:cNvPr id="14" name="Platshållare för sidfot 4">
            <a:extLst>
              <a:ext uri="{FF2B5EF4-FFF2-40B4-BE49-F238E27FC236}">
                <a16:creationId xmlns:a16="http://schemas.microsoft.com/office/drawing/2014/main" id="{43615219-7C1B-4F74-813C-0ACFE5BB0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5" name="Platshållare för bildnummer 5">
            <a:extLst>
              <a:ext uri="{FF2B5EF4-FFF2-40B4-BE49-F238E27FC236}">
                <a16:creationId xmlns:a16="http://schemas.microsoft.com/office/drawing/2014/main" id="{70E327EB-170B-41D3-9A11-4A8609A65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2494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a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>
            <a:extLst>
              <a:ext uri="{FF2B5EF4-FFF2-40B4-BE49-F238E27FC236}">
                <a16:creationId xmlns:a16="http://schemas.microsoft.com/office/drawing/2014/main" id="{D02EDFB6-A7C5-4127-9F54-5A1B9DFD8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73D648AA-6D51-444B-864B-2015CBB6D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3" y="299613"/>
            <a:ext cx="2298973" cy="72878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5AC7B83-6516-4E30-947B-C3C66F1143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034809"/>
            <a:ext cx="10115895" cy="1143045"/>
          </a:xfrm>
          <a:prstGeom prst="rect">
            <a:avLst/>
          </a:prstGeom>
        </p:spPr>
        <p:txBody>
          <a:bodyPr anchor="b" anchorCtr="0"/>
          <a:lstStyle>
            <a:lvl1pPr algn="ctr">
              <a:defRPr sz="30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sv-SE" dirty="0"/>
              <a:t>Tack för uppmärksamheten!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7C41A051-4524-4B17-9336-39698D8F8E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4723" y="5009321"/>
            <a:ext cx="7374834" cy="759653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 dirty="0"/>
              <a:t>Namn, organisation, telefonnummer, e-postadress, webbadress etc.</a:t>
            </a:r>
          </a:p>
        </p:txBody>
      </p:sp>
    </p:spTree>
    <p:extLst>
      <p:ext uri="{BB962C8B-B14F-4D97-AF65-F5344CB8AC3E}">
        <p14:creationId xmlns:p14="http://schemas.microsoft.com/office/powerpoint/2010/main" val="793478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>
            <a:extLst>
              <a:ext uri="{FF2B5EF4-FFF2-40B4-BE49-F238E27FC236}">
                <a16:creationId xmlns:a16="http://schemas.microsoft.com/office/drawing/2014/main" id="{D02EDFB6-A7C5-4127-9F54-5A1B9DFD8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objekt 4" descr="Högskolan Dalarna logotyp">
            <a:extLst>
              <a:ext uri="{FF2B5EF4-FFF2-40B4-BE49-F238E27FC236}">
                <a16:creationId xmlns:a16="http://schemas.microsoft.com/office/drawing/2014/main" id="{A3C39C15-9725-4030-AB96-36EDF0C4EE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511" y="2264119"/>
            <a:ext cx="2196977" cy="232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36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vudrubri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3AC8CE27-6713-424C-8ADE-774BF1B230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3367" y="1520825"/>
            <a:ext cx="9001126" cy="42481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52E00F-E696-AEF7-770D-0AA95A78E0F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9ED0B3F-3626-B3FA-3B61-B6C6BB049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235B6858-1EF4-F105-1025-96EFF0F558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2025-05-21</a:t>
            </a:r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F021A3DD-3188-CF7B-E9B6-CE418076B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Geoforsk</a:t>
            </a:r>
            <a:r>
              <a:rPr lang="sv-SE" dirty="0"/>
              <a:t> </a:t>
            </a:r>
            <a:r>
              <a:rPr lang="sv-SE" dirty="0" err="1"/>
              <a:t>webbinarium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3131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vud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B7811F14-D9A4-42B3-A641-19CF60CF1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763363"/>
            <a:ext cx="9001126" cy="10379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3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rubrik</a:t>
            </a:r>
            <a:r>
              <a:rPr lang="en-US" dirty="0"/>
              <a:t> </a:t>
            </a:r>
            <a:endParaRPr lang="sv-SE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2BEFC230-7013-4E75-BA87-2ECE3B4273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3367" y="1864728"/>
            <a:ext cx="9001126" cy="390424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40003B68-3286-4446-B873-6DFBA7027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2025-05-21</a:t>
            </a:fld>
            <a:endParaRPr lang="sv-SE" dirty="0"/>
          </a:p>
        </p:txBody>
      </p:sp>
      <p:sp>
        <p:nvSpPr>
          <p:cNvPr id="11" name="Platshållare för sidfot 4">
            <a:extLst>
              <a:ext uri="{FF2B5EF4-FFF2-40B4-BE49-F238E27FC236}">
                <a16:creationId xmlns:a16="http://schemas.microsoft.com/office/drawing/2014/main" id="{B3B03CAC-C32D-486A-A42F-49766A921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Geoenergidagar 2024</a:t>
            </a:r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CE78B0A-FE15-4399-9DE6-0769B029B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10823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errubrik, huvudrubrik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5018021-7530-4DA5-A360-6A6040EDF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57696" y="542260"/>
            <a:ext cx="5578617" cy="546765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800" b="0">
                <a:solidFill>
                  <a:srgbClr val="4B258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50ADCE81-D8BD-4397-B6D9-56713E91DD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7696" y="1165865"/>
            <a:ext cx="5578617" cy="10379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3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EAF3689-8A0E-452E-BD8A-EA7C716DF0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8699" y="2263502"/>
            <a:ext cx="5743017" cy="359627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D74089-4FA1-4CE6-BCD2-D73CCF9145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917017" cy="633348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032A70E0-A9F1-4CB5-B0C4-06DBA243F9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667" y="5877008"/>
            <a:ext cx="5745080" cy="2290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i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D2BE9A93-2A75-48FE-9808-8C79AF073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2025-05-21</a:t>
            </a:fld>
            <a:endParaRPr lang="sv-SE" dirty="0"/>
          </a:p>
        </p:txBody>
      </p:sp>
      <p:sp>
        <p:nvSpPr>
          <p:cNvPr id="16" name="Platshållare för sidfot 4">
            <a:extLst>
              <a:ext uri="{FF2B5EF4-FFF2-40B4-BE49-F238E27FC236}">
                <a16:creationId xmlns:a16="http://schemas.microsoft.com/office/drawing/2014/main" id="{4119BC75-3270-4C49-B4DC-2CB4F1F2B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CD0099C3-00DD-46C1-82BA-E02DAD6EB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errubrik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F7DC3862-EBAE-453B-A27E-B81DA9495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7695" y="542260"/>
            <a:ext cx="5578618" cy="5467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3762E24-B82F-4180-863E-40AF0A9D1B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7224" y="1520826"/>
            <a:ext cx="5744491" cy="42481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D74089-4FA1-4CE6-BCD2-D73CCF9145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232" y="3"/>
            <a:ext cx="4921249" cy="63284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84D67DB7-55AB-4322-83CC-5F83B98271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88667" y="5877008"/>
            <a:ext cx="5745080" cy="2290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i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A70D00E8-01BE-462E-B520-D6BE71579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2025-05-21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9C8E7279-32A4-4081-A5F3-BFC489F36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4" name="Platshållare för bildnummer 5">
            <a:extLst>
              <a:ext uri="{FF2B5EF4-FFF2-40B4-BE49-F238E27FC236}">
                <a16:creationId xmlns:a16="http://schemas.microsoft.com/office/drawing/2014/main" id="{DDD66C7E-4FFB-4B52-82AA-CBA097CF6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013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A7B94-8C94-4C29-9FC5-4F685E2DBA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9" y="597976"/>
            <a:ext cx="9001124" cy="49121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800" b="0">
                <a:solidFill>
                  <a:srgbClr val="4B258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B7811F14-D9A4-42B3-A641-19CF60CF1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303714"/>
            <a:ext cx="9001124" cy="755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3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A960766-C981-4BDC-8E0F-E297B6D08E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861" y="2258281"/>
            <a:ext cx="4479389" cy="333182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None/>
              <a:defRPr sz="1800" b="1"/>
            </a:lvl1pPr>
            <a:lvl2pPr>
              <a:buFont typeface="Arial" panose="020B0604020202020204" pitchFamily="34" charset="0"/>
              <a:buChar char="•"/>
              <a:defRPr sz="1400"/>
            </a:lvl2pPr>
            <a:lvl3pPr>
              <a:buFont typeface="Arial" panose="020B0604020202020204" pitchFamily="34" charset="0"/>
              <a:buChar char="•"/>
              <a:defRPr sz="1200"/>
            </a:lvl3pPr>
            <a:lvl4pPr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sv-SE" dirty="0"/>
              <a:t>Underrubrik eller undertext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1B3B9A5-B180-421A-B983-55BE4F63DF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7727" y="2696947"/>
            <a:ext cx="4585405" cy="314822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A6ED114-18DF-4C5D-A13D-26DB364DFC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9695" y="2254270"/>
            <a:ext cx="4616868" cy="333182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None/>
              <a:defRPr sz="1800" b="1"/>
            </a:lvl1pPr>
            <a:lvl2pPr>
              <a:buFont typeface="Arial" panose="020B0604020202020204" pitchFamily="34" charset="0"/>
              <a:buChar char="•"/>
              <a:defRPr sz="1400"/>
            </a:lvl2pPr>
            <a:lvl3pPr>
              <a:buFont typeface="Arial" panose="020B0604020202020204" pitchFamily="34" charset="0"/>
              <a:buChar char="•"/>
              <a:defRPr sz="1200"/>
            </a:lvl3pPr>
            <a:lvl4pPr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sv-SE" dirty="0"/>
              <a:t>Underrubrik eller undertext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D9D026D-646E-4AE9-AAB5-183866ADA0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11159" y="2696946"/>
            <a:ext cx="4585405" cy="31482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FF05E634-4DAF-4AFD-B5D2-5DC73D4BEE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2025-05-21</a:t>
            </a:fld>
            <a:endParaRPr lang="sv-SE" dirty="0"/>
          </a:p>
        </p:txBody>
      </p:sp>
      <p:sp>
        <p:nvSpPr>
          <p:cNvPr id="16" name="Platshållare för sidfot 4">
            <a:extLst>
              <a:ext uri="{FF2B5EF4-FFF2-40B4-BE49-F238E27FC236}">
                <a16:creationId xmlns:a16="http://schemas.microsoft.com/office/drawing/2014/main" id="{98127ADE-9C99-411C-9C94-CF79B32C5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83C7D731-5C49-4009-8DED-5C7B0D06E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7138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errubrik, huvudrubrik,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5018021-7530-4DA5-A360-6A6040EDF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687" y="541056"/>
            <a:ext cx="5563772" cy="546766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800" b="0">
                <a:solidFill>
                  <a:srgbClr val="4B258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50ADCE81-D8BD-4397-B6D9-56713E91DD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15259"/>
            <a:ext cx="5563771" cy="9428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3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Lägg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8640D188-FA4A-4363-A624-4981761BDE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5445" y="2263501"/>
            <a:ext cx="5524014" cy="359049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D74089-4FA1-4CE6-BCD2-D73CCF9145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74984" y="2"/>
            <a:ext cx="4917017" cy="6329236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9D09DFC6-FCCF-40CD-91C8-BDD6A48679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4874" y="5931150"/>
            <a:ext cx="5528507" cy="22901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i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B6E11A6C-FDC1-4966-A4B3-43B345DD5B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2025-05-21</a:t>
            </a:fld>
            <a:endParaRPr lang="sv-SE" dirty="0"/>
          </a:p>
        </p:txBody>
      </p:sp>
      <p:sp>
        <p:nvSpPr>
          <p:cNvPr id="16" name="Platshållare för sidfot 4">
            <a:extLst>
              <a:ext uri="{FF2B5EF4-FFF2-40B4-BE49-F238E27FC236}">
                <a16:creationId xmlns:a16="http://schemas.microsoft.com/office/drawing/2014/main" id="{DE97754E-E0E2-4160-9917-E45688DB5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65370CDA-9133-434D-958E-898938F96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01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errubrik,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00D08DF0-36D6-4EF6-8850-B15CB458D7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1056"/>
            <a:ext cx="5578618" cy="5467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till presentationstitel, kapitelrubrik eller överrubrik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88017B0-2C92-4D98-8355-ACFDB69ADE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3366" y="1520826"/>
            <a:ext cx="5550939" cy="42481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>
              <a:lnSpc>
                <a:spcPct val="100000"/>
              </a:lnSpc>
              <a:buFont typeface="Arial" panose="020B0604020202020204" pitchFamily="34" charset="0"/>
              <a:buChar char="•"/>
              <a:defRPr sz="10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D74089-4FA1-4CE6-BCD2-D73CCF9145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74984" y="2"/>
            <a:ext cx="4917017" cy="633094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046E01C1-96FA-4281-9DB9-BD8AA54836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874" y="5931150"/>
            <a:ext cx="5528507" cy="22901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i="1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dirty="0"/>
              <a:t>Bildkälla: Fotograf 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FC8F2930-09F4-41DC-AE41-C0060E024C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9F36A944-98E7-4C32-ABD0-39B1C9C7C273}" type="datetimeFigureOut">
              <a:rPr lang="sv-SE" smtClean="0"/>
              <a:pPr/>
              <a:t>2025-05-21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A9848A47-C493-4B74-8AED-33F5C11A9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4" name="Platshållare för bildnummer 5">
            <a:extLst>
              <a:ext uri="{FF2B5EF4-FFF2-40B4-BE49-F238E27FC236}">
                <a16:creationId xmlns:a16="http://schemas.microsoft.com/office/drawing/2014/main" id="{56AEA612-40A0-4EAF-9BA6-FC3F156E0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65541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8">
            <a:extLst>
              <a:ext uri="{FF2B5EF4-FFF2-40B4-BE49-F238E27FC236}">
                <a16:creationId xmlns:a16="http://schemas.microsoft.com/office/drawing/2014/main" id="{9D17F9DA-8D24-42DC-9F65-98D0B90D9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31974"/>
            <a:ext cx="12192000" cy="526847"/>
          </a:xfrm>
          <a:prstGeom prst="rect">
            <a:avLst/>
          </a:prstGeom>
          <a:gradFill flip="none" rotWithShape="1">
            <a:gsLst>
              <a:gs pos="0">
                <a:srgbClr val="E50076"/>
              </a:gs>
              <a:gs pos="100000">
                <a:srgbClr val="4B258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1715DBE-5E44-4BEA-9DD2-C438566EA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522" y="6341093"/>
            <a:ext cx="1532879" cy="485927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26B6582-C1C6-4774-AF6B-F68D13F426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2025-05-21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443EE36-0CB1-4FF9-B1E7-80617464E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Geoforsk</a:t>
            </a:r>
            <a:r>
              <a:rPr lang="sv-SE" dirty="0"/>
              <a:t> </a:t>
            </a:r>
            <a:r>
              <a:rPr lang="sv-SE" dirty="0" err="1"/>
              <a:t>webbinarium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D1BB3C0-74A1-4A5A-8792-201FE7981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9970" y="6356350"/>
            <a:ext cx="499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A204C5AF-5CE7-4AC5-8E1F-91F181F143F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5188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4" r:id="rId2"/>
    <p:sldLayoutId id="2147483693" r:id="rId3"/>
    <p:sldLayoutId id="2147483692" r:id="rId4"/>
    <p:sldLayoutId id="2147483667" r:id="rId5"/>
    <p:sldLayoutId id="2147483683" r:id="rId6"/>
    <p:sldLayoutId id="2147483690" r:id="rId7"/>
    <p:sldLayoutId id="2147483681" r:id="rId8"/>
    <p:sldLayoutId id="2147483687" r:id="rId9"/>
    <p:sldLayoutId id="2147483677" r:id="rId10"/>
    <p:sldLayoutId id="2147483696" r:id="rId11"/>
    <p:sldLayoutId id="2147483695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58" userDrawn="1">
          <p15:clr>
            <a:srgbClr val="F26B43"/>
          </p15:clr>
        </p15:guide>
        <p15:guide id="2" pos="665" userDrawn="1">
          <p15:clr>
            <a:srgbClr val="F26B43"/>
          </p15:clr>
        </p15:guide>
        <p15:guide id="3" pos="6675" userDrawn="1">
          <p15:clr>
            <a:srgbClr val="F26B43"/>
          </p15:clr>
        </p15:guide>
        <p15:guide id="4" orient="horz" pos="3634" userDrawn="1">
          <p15:clr>
            <a:srgbClr val="F26B43"/>
          </p15:clr>
        </p15:guide>
        <p15:guide id="5" orient="horz" pos="1480" userDrawn="1">
          <p15:clr>
            <a:srgbClr val="F26B43"/>
          </p15:clr>
        </p15:guide>
        <p15:guide id="6" pos="6335" userDrawn="1">
          <p15:clr>
            <a:srgbClr val="F26B43"/>
          </p15:clr>
        </p15:guide>
        <p15:guide id="7" pos="7015" userDrawn="1">
          <p15:clr>
            <a:srgbClr val="F26B43"/>
          </p15:clr>
        </p15:guide>
        <p15:guide id="8" orient="horz" pos="504" userDrawn="1">
          <p15:clr>
            <a:srgbClr val="F26B43"/>
          </p15:clr>
        </p15:guide>
        <p15:guide id="9" pos="350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6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80" r:id="rId3"/>
    <p:sldLayoutId id="2147483671" r:id="rId4"/>
    <p:sldLayoutId id="2147483668" r:id="rId5"/>
    <p:sldLayoutId id="2147483679" r:id="rId6"/>
    <p:sldLayoutId id="2147483694" r:id="rId7"/>
    <p:sldLayoutId id="214748367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86" userDrawn="1">
          <p15:clr>
            <a:srgbClr val="F26B43"/>
          </p15:clr>
        </p15:guide>
        <p15:guide id="2" pos="665" userDrawn="1">
          <p15:clr>
            <a:srgbClr val="F26B43"/>
          </p15:clr>
        </p15:guide>
        <p15:guide id="3" orient="horz" pos="799" userDrawn="1">
          <p15:clr>
            <a:srgbClr val="F26B43"/>
          </p15:clr>
        </p15:guide>
        <p15:guide id="4" orient="horz" pos="3634" userDrawn="1">
          <p15:clr>
            <a:srgbClr val="F26B43"/>
          </p15:clr>
        </p15:guide>
        <p15:guide id="5" pos="71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cba@du.se" TargetMode="Externa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FA9F8F-80BF-CEF1-22D1-AC589E520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EA46A8-CDF8-E270-A391-BFC94142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658" y="2285955"/>
            <a:ext cx="7668683" cy="1143045"/>
          </a:xfrm>
        </p:spPr>
        <p:txBody>
          <a:bodyPr/>
          <a:lstStyle/>
          <a:p>
            <a:r>
              <a:rPr lang="sv-SE" dirty="0"/>
              <a:t>Soldriven fjärrvärme med groplager för svenska förhållanden</a:t>
            </a:r>
            <a:endParaRPr lang="en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D1C36F-AB27-C60D-BBE5-C82E898C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61659" y="3591710"/>
            <a:ext cx="7668683" cy="230534"/>
          </a:xfrm>
        </p:spPr>
        <p:txBody>
          <a:bodyPr/>
          <a:lstStyle/>
          <a:p>
            <a:r>
              <a:rPr lang="sv-SE" dirty="0"/>
              <a:t>Chris Bales, Urban Persson, Puneet Saini</a:t>
            </a:r>
            <a:endParaRPr lang="en-S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3214E8-515A-02BC-517E-DFADA2BA9B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0733451-8A19-1D4B-F9AB-2419569AB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98" y="409517"/>
            <a:ext cx="2524700" cy="491812"/>
          </a:xfrm>
          <a:prstGeom prst="rect">
            <a:avLst/>
          </a:prstGeom>
        </p:spPr>
      </p:pic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7A299E6-07C7-9883-8926-F2AFE5A6C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59" y="238212"/>
            <a:ext cx="2270535" cy="83442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9FA55C-85C1-71E5-87C4-B5D3271A05B8}"/>
              </a:ext>
            </a:extLst>
          </p:cNvPr>
          <p:cNvSpPr/>
          <p:nvPr/>
        </p:nvSpPr>
        <p:spPr>
          <a:xfrm>
            <a:off x="-89452" y="6062868"/>
            <a:ext cx="12271513" cy="795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7" name="Picture 2" descr="Swedish Energy Agency | Expertsvar">
            <a:extLst>
              <a:ext uri="{FF2B5EF4-FFF2-40B4-BE49-F238E27FC236}">
                <a16:creationId xmlns:a16="http://schemas.microsoft.com/office/drawing/2014/main" id="{526B2867-89EE-5F98-34CA-ED0255369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" y="6113901"/>
            <a:ext cx="1409841" cy="44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6250F1-5A7F-435F-8700-8BA3E008546E}"/>
              </a:ext>
            </a:extLst>
          </p:cNvPr>
          <p:cNvSpPr txBox="1"/>
          <p:nvPr/>
        </p:nvSpPr>
        <p:spPr>
          <a:xfrm>
            <a:off x="-89452" y="6581000"/>
            <a:ext cx="186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i="1" dirty="0"/>
              <a:t>Termoprogrammet</a:t>
            </a:r>
            <a:endParaRPr lang="en-SE" sz="1200" b="1" i="1" dirty="0"/>
          </a:p>
        </p:txBody>
      </p:sp>
    </p:spTree>
    <p:extLst>
      <p:ext uri="{BB962C8B-B14F-4D97-AF65-F5344CB8AC3E}">
        <p14:creationId xmlns:p14="http://schemas.microsoft.com/office/powerpoint/2010/main" val="244353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11D86-4789-0E1E-7A4F-8A5F9F403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F92013F2-3167-6E44-9FF6-A97F2881FA18}"/>
              </a:ext>
            </a:extLst>
          </p:cNvPr>
          <p:cNvSpPr txBox="1">
            <a:spLocks/>
          </p:cNvSpPr>
          <p:nvPr/>
        </p:nvSpPr>
        <p:spPr>
          <a:xfrm>
            <a:off x="-79512" y="277906"/>
            <a:ext cx="11680466" cy="11717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sv-SE" sz="3600" dirty="0">
                <a:gradFill flip="none" rotWithShape="1">
                  <a:gsLst>
                    <a:gs pos="0">
                      <a:srgbClr val="CE0060"/>
                    </a:gs>
                    <a:gs pos="100000">
                      <a:srgbClr val="341C65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Härnösand &amp; Söderhamn: Begränsningar vid urladdning</a:t>
            </a:r>
            <a:endParaRPr lang="en-GB" sz="3600" dirty="0">
              <a:gradFill flip="none" rotWithShape="1">
                <a:gsLst>
                  <a:gs pos="0">
                    <a:srgbClr val="CE0060"/>
                  </a:gs>
                  <a:gs pos="100000">
                    <a:srgbClr val="341C65"/>
                  </a:gs>
                </a:gsLst>
                <a:lin ang="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5FC0C648-50D7-F37B-FD12-85FB933FA21D}"/>
              </a:ext>
            </a:extLst>
          </p:cNvPr>
          <p:cNvSpPr txBox="1">
            <a:spLocks/>
          </p:cNvSpPr>
          <p:nvPr/>
        </p:nvSpPr>
        <p:spPr>
          <a:xfrm>
            <a:off x="2152650" y="2251711"/>
            <a:ext cx="7886700" cy="42187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endParaRPr lang="en-GB" sz="2000" dirty="0">
              <a:solidFill>
                <a:prstClr val="black"/>
              </a:solidFill>
              <a:latin typeface="Calibri"/>
              <a:cs typeface="Times New Roman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A768C85-656B-8458-4282-6732142B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8DC3C76-599F-0E44-997C-09DD619FB931}" type="slidenum">
              <a:rPr lang="sv-SE" smtClean="0"/>
              <a:pPr defTabSz="457200"/>
              <a:t>10</a:t>
            </a:fld>
            <a:endParaRPr lang="sv-SE" sz="700">
              <a:solidFill>
                <a:srgbClr val="595959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E5AFE-DFE3-F7C8-76B8-390DADD1F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933" y="1543575"/>
            <a:ext cx="5749035" cy="43118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CFCDE5-EE22-983B-2FE2-93BF6ACFB868}"/>
              </a:ext>
            </a:extLst>
          </p:cNvPr>
          <p:cNvSpPr txBox="1"/>
          <p:nvPr/>
        </p:nvSpPr>
        <p:spPr>
          <a:xfrm>
            <a:off x="274320" y="1543573"/>
            <a:ext cx="3902372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sv-S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Anslutning i utkanten av befintliga nätet</a:t>
            </a:r>
            <a:endParaRPr lang="en-S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en-S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S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(limit 1) </a:t>
            </a:r>
            <a:r>
              <a:rPr lang="sv-S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Flödet och effekten begränsad av rörddimensionen vid anslutningspunkten</a:t>
            </a:r>
            <a:endParaRPr lang="en-SE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en-SE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S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(limit </a:t>
            </a:r>
            <a:r>
              <a:rPr lang="sv-S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S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SE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</a:t>
            </a:r>
            <a:r>
              <a:rPr lang="sv-S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-framledning inkoppling krävs </a:t>
            </a:r>
            <a:r>
              <a:rPr lang="sv-SE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pga</a:t>
            </a:r>
            <a:r>
              <a:rPr lang="sv-S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rökgaskondensering. Max. temperatur i lagret 90 ⁰C  </a:t>
            </a:r>
            <a:endParaRPr lang="en-S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endParaRPr lang="en-SE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64A7F0DD-4764-2617-D948-88D85E556960}"/>
              </a:ext>
            </a:extLst>
          </p:cNvPr>
          <p:cNvSpPr txBox="1">
            <a:spLocks/>
          </p:cNvSpPr>
          <p:nvPr/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2025-05-21</a:t>
            </a:r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469908B9-BCF2-6843-2B2B-E4E873053D15}"/>
              </a:ext>
            </a:extLst>
          </p:cNvPr>
          <p:cNvSpPr txBox="1">
            <a:spLocks/>
          </p:cNvSpPr>
          <p:nvPr/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Geoforsk webbinarium</a:t>
            </a:r>
            <a:endParaRPr lang="sv-SE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7A7A684-D1ED-C67A-A2B0-EFC00007749F}"/>
              </a:ext>
            </a:extLst>
          </p:cNvPr>
          <p:cNvSpPr txBox="1">
            <a:spLocks/>
          </p:cNvSpPr>
          <p:nvPr/>
        </p:nvSpPr>
        <p:spPr>
          <a:xfrm>
            <a:off x="439970" y="6415984"/>
            <a:ext cx="4998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04C5AF-5CE7-4AC5-8E1F-91F181F143FE}" type="slidenum">
              <a:rPr lang="sv-SE" sz="1050" b="1" smtClean="0">
                <a:solidFill>
                  <a:schemeClr val="bg1"/>
                </a:solidFill>
              </a:rPr>
              <a:pPr/>
              <a:t>10</a:t>
            </a:fld>
            <a:endParaRPr lang="sv-SE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2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C3449-F214-CABD-5A7F-526587168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EE6F335F-30CF-2C8B-CB88-1DB8AE70A3A2}"/>
              </a:ext>
            </a:extLst>
          </p:cNvPr>
          <p:cNvSpPr txBox="1">
            <a:spLocks/>
          </p:cNvSpPr>
          <p:nvPr/>
        </p:nvSpPr>
        <p:spPr>
          <a:xfrm>
            <a:off x="1327868" y="319820"/>
            <a:ext cx="9581321" cy="11717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sv-SE" sz="3600" dirty="0">
                <a:gradFill flip="none" rotWithShape="1">
                  <a:gsLst>
                    <a:gs pos="0">
                      <a:srgbClr val="CE0060"/>
                    </a:gs>
                    <a:gs pos="100000">
                      <a:srgbClr val="341C65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Härnösand: Värmelast som ”ses” av groplagret</a:t>
            </a:r>
            <a:endParaRPr lang="en-GB" sz="3600" dirty="0">
              <a:gradFill flip="none" rotWithShape="1">
                <a:gsLst>
                  <a:gs pos="0">
                    <a:srgbClr val="CE0060"/>
                  </a:gs>
                  <a:gs pos="100000">
                    <a:srgbClr val="341C65"/>
                  </a:gs>
                </a:gsLst>
                <a:lin ang="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3B9DE7BA-E6FF-2FBF-293C-B7FB7B1057E4}"/>
              </a:ext>
            </a:extLst>
          </p:cNvPr>
          <p:cNvSpPr txBox="1">
            <a:spLocks/>
          </p:cNvSpPr>
          <p:nvPr/>
        </p:nvSpPr>
        <p:spPr>
          <a:xfrm>
            <a:off x="2152650" y="2251711"/>
            <a:ext cx="7886700" cy="42187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endParaRPr lang="en-GB" sz="2000" dirty="0">
              <a:solidFill>
                <a:prstClr val="black"/>
              </a:solidFill>
              <a:latin typeface="Calibri"/>
              <a:cs typeface="Times New Roman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D4360C1-4471-60C6-0B96-9207151D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68DC3C76-599F-0E44-997C-09DD619FB931}" type="slidenum">
              <a:rPr lang="sv-SE" smtClean="0"/>
              <a:pPr defTabSz="457200"/>
              <a:t>11</a:t>
            </a:fld>
            <a:endParaRPr lang="sv-SE" sz="700">
              <a:solidFill>
                <a:srgbClr val="595959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702F6E-21CB-AE66-552B-6613A4682634}"/>
              </a:ext>
            </a:extLst>
          </p:cNvPr>
          <p:cNvSpPr txBox="1"/>
          <p:nvPr/>
        </p:nvSpPr>
        <p:spPr>
          <a:xfrm>
            <a:off x="1954288" y="1489325"/>
            <a:ext cx="7511447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sv-S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Maxflödet </a:t>
            </a:r>
            <a:r>
              <a:rPr lang="en-S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50 000 kg/h, </a:t>
            </a:r>
            <a:r>
              <a:rPr lang="sv-S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groplager</a:t>
            </a:r>
            <a:r>
              <a:rPr lang="en-S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 temp 90 </a:t>
            </a:r>
            <a:r>
              <a:rPr lang="en-SE" sz="1600" b="1" dirty="0">
                <a:latin typeface="Arial" panose="020B0604020202020204" pitchFamily="34" charset="0"/>
                <a:cs typeface="Arial" panose="020B0604020202020204" pitchFamily="34" charset="0"/>
              </a:rPr>
              <a:t>⁰</a:t>
            </a:r>
            <a:r>
              <a:rPr lang="en-SE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defTabSz="457200"/>
            <a:endParaRPr lang="en-SE" sz="16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S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load = 10 GWh.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D358178-2A64-DB62-0B86-EF5D6D24AA94}"/>
              </a:ext>
            </a:extLst>
          </p:cNvPr>
          <p:cNvGraphicFramePr>
            <a:graphicFrameLocks/>
          </p:cNvGraphicFramePr>
          <p:nvPr/>
        </p:nvGraphicFramePr>
        <p:xfrm>
          <a:off x="2318658" y="2578428"/>
          <a:ext cx="7644493" cy="3622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237D102E-78FE-D46A-AF3D-88D69F5C8EA7}"/>
              </a:ext>
            </a:extLst>
          </p:cNvPr>
          <p:cNvSpPr/>
          <p:nvPr/>
        </p:nvSpPr>
        <p:spPr>
          <a:xfrm>
            <a:off x="8148345" y="3038110"/>
            <a:ext cx="1959428" cy="279762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S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2E3B97A2-4EE3-A066-0B58-2EEDB983E251}"/>
              </a:ext>
            </a:extLst>
          </p:cNvPr>
          <p:cNvSpPr txBox="1">
            <a:spLocks/>
          </p:cNvSpPr>
          <p:nvPr/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2025-05-21</a:t>
            </a:r>
            <a:endParaRPr lang="sv-SE" dirty="0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798D11A3-D654-16F8-3F3D-22D0FD678C0A}"/>
              </a:ext>
            </a:extLst>
          </p:cNvPr>
          <p:cNvSpPr txBox="1">
            <a:spLocks/>
          </p:cNvSpPr>
          <p:nvPr/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Geoforsk webbinarium</a:t>
            </a:r>
            <a:endParaRPr lang="sv-SE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EBD9B8F-19A8-68CE-EE9B-811B3D822AD3}"/>
              </a:ext>
            </a:extLst>
          </p:cNvPr>
          <p:cNvSpPr txBox="1">
            <a:spLocks/>
          </p:cNvSpPr>
          <p:nvPr/>
        </p:nvSpPr>
        <p:spPr>
          <a:xfrm>
            <a:off x="439970" y="6415984"/>
            <a:ext cx="4998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04C5AF-5CE7-4AC5-8E1F-91F181F143FE}" type="slidenum">
              <a:rPr lang="sv-SE" sz="1050" b="1" smtClean="0">
                <a:solidFill>
                  <a:schemeClr val="bg1"/>
                </a:solidFill>
              </a:rPr>
              <a:pPr/>
              <a:t>11</a:t>
            </a:fld>
            <a:endParaRPr lang="sv-SE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26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5C05B-59D0-6B26-E006-39680CEFA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EA8A0-9D96-EAFC-E861-1DDD67CDA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57" y="245542"/>
            <a:ext cx="11503232" cy="1020081"/>
          </a:xfrm>
        </p:spPr>
        <p:txBody>
          <a:bodyPr/>
          <a:lstStyle/>
          <a:p>
            <a:r>
              <a:rPr lang="sv-SE" dirty="0"/>
              <a:t>Värmepump vid groplagret fördelaktigt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A4B6B2-18C8-975D-1F66-31D1521D2993}"/>
              </a:ext>
            </a:extLst>
          </p:cNvPr>
          <p:cNvSpPr txBox="1"/>
          <p:nvPr/>
        </p:nvSpPr>
        <p:spPr>
          <a:xfrm>
            <a:off x="678306" y="5894684"/>
            <a:ext cx="3476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E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diagram of a diagram&#10;&#10;AI-generated content may be incorrect.">
            <a:extLst>
              <a:ext uri="{FF2B5EF4-FFF2-40B4-BE49-F238E27FC236}">
                <a16:creationId xmlns:a16="http://schemas.microsoft.com/office/drawing/2014/main" id="{400CA12E-6940-6FB2-FFAA-3A844AD0D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32" y="2343547"/>
            <a:ext cx="10556957" cy="3758199"/>
          </a:xfrm>
          <a:prstGeom prst="rect">
            <a:avLst/>
          </a:prstGeom>
        </p:spPr>
      </p:pic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0449DCEA-FF20-267C-7130-6906BD1F2B8A}"/>
              </a:ext>
            </a:extLst>
          </p:cNvPr>
          <p:cNvSpPr txBox="1">
            <a:spLocks/>
          </p:cNvSpPr>
          <p:nvPr/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2025-05-21</a:t>
            </a:r>
            <a:endParaRPr lang="sv-SE" dirty="0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3F548126-3D0E-D89D-98F4-A76229635BAB}"/>
              </a:ext>
            </a:extLst>
          </p:cNvPr>
          <p:cNvSpPr txBox="1">
            <a:spLocks/>
          </p:cNvSpPr>
          <p:nvPr/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Geoforsk webbinarium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FFF20-2438-B9E3-0EDF-DFDAF7AD15AC}"/>
              </a:ext>
            </a:extLst>
          </p:cNvPr>
          <p:cNvSpPr txBox="1">
            <a:spLocks/>
          </p:cNvSpPr>
          <p:nvPr/>
        </p:nvSpPr>
        <p:spPr>
          <a:xfrm>
            <a:off x="439970" y="6415984"/>
            <a:ext cx="4998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04C5AF-5CE7-4AC5-8E1F-91F181F143FE}" type="slidenum">
              <a:rPr lang="sv-SE" sz="1050" b="1" smtClean="0">
                <a:solidFill>
                  <a:schemeClr val="bg1"/>
                </a:solidFill>
              </a:rPr>
              <a:pPr/>
              <a:t>12</a:t>
            </a:fld>
            <a:endParaRPr lang="sv-SE" sz="1050" b="1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F58B15-7730-D0D1-B23A-FE66C9E294C6}"/>
              </a:ext>
            </a:extLst>
          </p:cNvPr>
          <p:cNvSpPr/>
          <p:nvPr/>
        </p:nvSpPr>
        <p:spPr>
          <a:xfrm rot="3668375">
            <a:off x="7645235" y="1901566"/>
            <a:ext cx="2294657" cy="4044343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202823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89D72-ECB6-719D-A21D-637277988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7511B-A93D-DB0A-F60B-B57657D60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57" y="245542"/>
            <a:ext cx="11503232" cy="1020081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SE" dirty="0" err="1"/>
              <a:t>esults</a:t>
            </a:r>
            <a:r>
              <a:rPr lang="en-SE" dirty="0"/>
              <a:t> </a:t>
            </a: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A73B3C-C0FC-C34F-FDEA-67490A9CAC55}"/>
              </a:ext>
            </a:extLst>
          </p:cNvPr>
          <p:cNvSpPr txBox="1"/>
          <p:nvPr/>
        </p:nvSpPr>
        <p:spPr>
          <a:xfrm>
            <a:off x="678306" y="5894684"/>
            <a:ext cx="3476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7CB635-C3DF-CBCD-E783-D466B57A6431}"/>
              </a:ext>
            </a:extLst>
          </p:cNvPr>
          <p:cNvSpPr txBox="1"/>
          <p:nvPr/>
        </p:nvSpPr>
        <p:spPr>
          <a:xfrm>
            <a:off x="-407266" y="1563905"/>
            <a:ext cx="61309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v-S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Solfångar</a:t>
            </a:r>
            <a:r>
              <a:rPr lang="en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000 m</a:t>
            </a:r>
            <a:r>
              <a:rPr lang="sv-SE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v-S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Markarea</a:t>
            </a:r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</a:t>
            </a:r>
            <a:r>
              <a:rPr lang="en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000 m</a:t>
            </a:r>
            <a:r>
              <a:rPr lang="sv-SE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2"/>
            <a:endParaRPr lang="sv-S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sv-S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A0AAF6-189A-755E-756E-8C8577AE1BBB}"/>
              </a:ext>
            </a:extLst>
          </p:cNvPr>
          <p:cNvSpPr txBox="1"/>
          <p:nvPr/>
        </p:nvSpPr>
        <p:spPr>
          <a:xfrm>
            <a:off x="-407266" y="3753255"/>
            <a:ext cx="443318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v-S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Volyme</a:t>
            </a:r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  <a:r>
              <a:rPr lang="en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m</a:t>
            </a:r>
            <a:r>
              <a:rPr lang="sv-SE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v-S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Markarea</a:t>
            </a:r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30 000 </a:t>
            </a:r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v-SE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v-S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sv-S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sv-S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C54134-E55B-E7A5-C3F3-43E29B9856A9}"/>
              </a:ext>
            </a:extLst>
          </p:cNvPr>
          <p:cNvSpPr/>
          <p:nvPr/>
        </p:nvSpPr>
        <p:spPr>
          <a:xfrm>
            <a:off x="560411" y="787107"/>
            <a:ext cx="3515557" cy="56463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21" name="Picture 2" descr="Plus Sign Vector Art, Icons, and Graphics for Free Download">
            <a:extLst>
              <a:ext uri="{FF2B5EF4-FFF2-40B4-BE49-F238E27FC236}">
                <a16:creationId xmlns:a16="http://schemas.microsoft.com/office/drawing/2014/main" id="{2DA5E46F-D693-DFBB-3C90-C80E86189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624" y="2210256"/>
            <a:ext cx="392374" cy="39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group of blue rectangular objects&#10;&#10;AI-generated content may be incorrect.">
            <a:extLst>
              <a:ext uri="{FF2B5EF4-FFF2-40B4-BE49-F238E27FC236}">
                <a16:creationId xmlns:a16="http://schemas.microsoft.com/office/drawing/2014/main" id="{C049EAC4-4A78-963D-50C3-EFA1A85A8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28" y="679508"/>
            <a:ext cx="2776662" cy="1096782"/>
          </a:xfrm>
          <a:prstGeom prst="rect">
            <a:avLst/>
          </a:prstGeom>
        </p:spPr>
      </p:pic>
      <p:pic>
        <p:nvPicPr>
          <p:cNvPr id="23" name="Picture 22" descr="A cartoon of a rectangular object&#10;&#10;AI-generated content may be incorrect.">
            <a:extLst>
              <a:ext uri="{FF2B5EF4-FFF2-40B4-BE49-F238E27FC236}">
                <a16:creationId xmlns:a16="http://schemas.microsoft.com/office/drawing/2014/main" id="{6ACC2DA8-9031-1EB3-2618-890E91ABA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27" y="2509403"/>
            <a:ext cx="2776663" cy="1429981"/>
          </a:xfrm>
          <a:prstGeom prst="rect">
            <a:avLst/>
          </a:prstGeom>
        </p:spPr>
      </p:pic>
      <p:pic>
        <p:nvPicPr>
          <p:cNvPr id="24" name="Picture 2" descr="Plus Sign Vector Art, Icons, and Graphics for Free Download">
            <a:extLst>
              <a:ext uri="{FF2B5EF4-FFF2-40B4-BE49-F238E27FC236}">
                <a16:creationId xmlns:a16="http://schemas.microsoft.com/office/drawing/2014/main" id="{2ED1168F-0F9F-4BBA-54D0-CA32BFEC5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002" y="4340346"/>
            <a:ext cx="392374" cy="39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3AE4ACA-5972-44BA-30EE-2B998A54B9B4}"/>
              </a:ext>
            </a:extLst>
          </p:cNvPr>
          <p:cNvSpPr txBox="1"/>
          <p:nvPr/>
        </p:nvSpPr>
        <p:spPr>
          <a:xfrm>
            <a:off x="-192173" y="5750684"/>
            <a:ext cx="443318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Värmepump kapacitet</a:t>
            </a:r>
            <a:r>
              <a:rPr lang="en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15 MW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en-S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sv-S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mperatur</a:t>
            </a:r>
            <a:r>
              <a:rPr lang="en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</a:t>
            </a:r>
            <a:r>
              <a:rPr lang="en-SE" sz="1600" baseline="30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S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sv-S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sv-S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sv-S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6C679F-39B9-7DE0-FF24-057D28066938}"/>
              </a:ext>
            </a:extLst>
          </p:cNvPr>
          <p:cNvSpPr txBox="1"/>
          <p:nvPr/>
        </p:nvSpPr>
        <p:spPr>
          <a:xfrm>
            <a:off x="7335273" y="568191"/>
            <a:ext cx="4178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22%</a:t>
            </a:r>
            <a:r>
              <a:rPr lang="en-SE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sv-S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 totala värmelasten</a:t>
            </a:r>
            <a:endParaRPr lang="en-SE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0B99DB-6CB0-60DD-B8C4-3A219A88D57E}"/>
              </a:ext>
            </a:extLst>
          </p:cNvPr>
          <p:cNvSpPr txBox="1"/>
          <p:nvPr/>
        </p:nvSpPr>
        <p:spPr>
          <a:xfrm>
            <a:off x="7070934" y="7043912"/>
            <a:ext cx="291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Avg </a:t>
            </a:r>
            <a:r>
              <a:rPr lang="en-US" dirty="0"/>
              <a:t>E</a:t>
            </a:r>
            <a:r>
              <a:rPr lang="en-SE" dirty="0"/>
              <a:t>l. price of 100 €/MWh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E4E647-5B32-5054-5ED6-D38ADE866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868" y="2573556"/>
            <a:ext cx="6711826" cy="33211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81B135-FFD0-7D58-6F1C-3508AF060982}"/>
              </a:ext>
            </a:extLst>
          </p:cNvPr>
          <p:cNvSpPr txBox="1"/>
          <p:nvPr/>
        </p:nvSpPr>
        <p:spPr>
          <a:xfrm>
            <a:off x="3472849" y="893743"/>
            <a:ext cx="41784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GWh </a:t>
            </a:r>
          </a:p>
          <a:p>
            <a:pPr algn="ctr"/>
            <a:r>
              <a:rPr lang="sv-S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Levererad värme</a:t>
            </a:r>
            <a:endParaRPr lang="en-SE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1B835B0-5A5F-59C0-03AE-A60BE970252E}"/>
              </a:ext>
            </a:extLst>
          </p:cNvPr>
          <p:cNvCxnSpPr>
            <a:cxnSpLocks/>
          </p:cNvCxnSpPr>
          <p:nvPr/>
        </p:nvCxnSpPr>
        <p:spPr>
          <a:xfrm>
            <a:off x="3373821" y="3492062"/>
            <a:ext cx="17263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white machine with round vents&#10;&#10;AI-generated content may be incorrect.">
            <a:extLst>
              <a:ext uri="{FF2B5EF4-FFF2-40B4-BE49-F238E27FC236}">
                <a16:creationId xmlns:a16="http://schemas.microsoft.com/office/drawing/2014/main" id="{6872D735-8961-7B69-4374-EACEA691A7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1" y="4682480"/>
            <a:ext cx="1643460" cy="1246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074B9A-6A19-A739-E301-F5253F2D2C13}"/>
              </a:ext>
            </a:extLst>
          </p:cNvPr>
          <p:cNvSpPr txBox="1"/>
          <p:nvPr/>
        </p:nvSpPr>
        <p:spPr>
          <a:xfrm>
            <a:off x="7651270" y="5894684"/>
            <a:ext cx="1883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</a:t>
            </a:r>
            <a:r>
              <a:rPr lang="sv-S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enskickt</a:t>
            </a:r>
            <a:endParaRPr lang="en-S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7F14E8-D5C1-84BE-9C65-41C852BF3800}"/>
              </a:ext>
            </a:extLst>
          </p:cNvPr>
          <p:cNvSpPr txBox="1"/>
          <p:nvPr/>
        </p:nvSpPr>
        <p:spPr>
          <a:xfrm>
            <a:off x="9416484" y="2308408"/>
            <a:ext cx="226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  <a:r>
              <a:rPr lang="sv-S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pskikt</a:t>
            </a:r>
            <a:endParaRPr lang="en-S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526D43-4814-5BE2-3339-5C2D4FD6073C}"/>
              </a:ext>
            </a:extLst>
          </p:cNvPr>
          <p:cNvCxnSpPr/>
          <p:nvPr/>
        </p:nvCxnSpPr>
        <p:spPr>
          <a:xfrm flipV="1">
            <a:off x="8371490" y="4075386"/>
            <a:ext cx="512379" cy="1819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6B65DD-020A-019F-723B-6BCD319670BC}"/>
              </a:ext>
            </a:extLst>
          </p:cNvPr>
          <p:cNvCxnSpPr/>
          <p:nvPr/>
        </p:nvCxnSpPr>
        <p:spPr>
          <a:xfrm flipH="1">
            <a:off x="9033641" y="2677740"/>
            <a:ext cx="811925" cy="301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C75B884-8CCE-B78C-C031-5E665E0ED254}"/>
              </a:ext>
            </a:extLst>
          </p:cNvPr>
          <p:cNvSpPr txBox="1">
            <a:spLocks/>
          </p:cNvSpPr>
          <p:nvPr/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2025-05-21</a:t>
            </a:r>
            <a:endParaRPr lang="sv-SE" dirty="0"/>
          </a:p>
        </p:txBody>
      </p:sp>
      <p:sp>
        <p:nvSpPr>
          <p:cNvPr id="13" name="Platshållare för sidfot 4">
            <a:extLst>
              <a:ext uri="{FF2B5EF4-FFF2-40B4-BE49-F238E27FC236}">
                <a16:creationId xmlns:a16="http://schemas.microsoft.com/office/drawing/2014/main" id="{1BDA6DBD-A92B-2A64-471F-A7162B6A0933}"/>
              </a:ext>
            </a:extLst>
          </p:cNvPr>
          <p:cNvSpPr txBox="1">
            <a:spLocks/>
          </p:cNvSpPr>
          <p:nvPr/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Geoforsk webbinarium</a:t>
            </a:r>
            <a:endParaRPr lang="sv-SE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FCD642ED-B1F6-AB88-FC6B-008ABEF48411}"/>
              </a:ext>
            </a:extLst>
          </p:cNvPr>
          <p:cNvSpPr txBox="1">
            <a:spLocks/>
          </p:cNvSpPr>
          <p:nvPr/>
        </p:nvSpPr>
        <p:spPr>
          <a:xfrm>
            <a:off x="439970" y="6415984"/>
            <a:ext cx="4998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04C5AF-5CE7-4AC5-8E1F-91F181F143FE}" type="slidenum">
              <a:rPr lang="sv-SE" sz="1050" b="1" smtClean="0">
                <a:solidFill>
                  <a:schemeClr val="bg1"/>
                </a:solidFill>
              </a:rPr>
              <a:pPr/>
              <a:t>13</a:t>
            </a:fld>
            <a:endParaRPr lang="sv-SE" sz="1050" b="1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B6FEF3-6720-6B0D-F20D-3E2F44AB279F}"/>
              </a:ext>
            </a:extLst>
          </p:cNvPr>
          <p:cNvSpPr/>
          <p:nvPr/>
        </p:nvSpPr>
        <p:spPr>
          <a:xfrm>
            <a:off x="9845566" y="4219772"/>
            <a:ext cx="1017904" cy="153091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35128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F774C-6312-F94F-6D63-15ACD3F15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48D81-1395-5466-836F-6DEE2507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57" y="245542"/>
            <a:ext cx="11503232" cy="1020081"/>
          </a:xfrm>
        </p:spPr>
        <p:txBody>
          <a:bodyPr/>
          <a:lstStyle/>
          <a:p>
            <a:r>
              <a:rPr lang="en-US" sz="3600" dirty="0" err="1"/>
              <a:t>Värmekostnad</a:t>
            </a:r>
            <a:r>
              <a:rPr lang="en-US" sz="3600" dirty="0"/>
              <a:t> </a:t>
            </a:r>
            <a:r>
              <a:rPr lang="en-US" sz="3600" dirty="0" err="1"/>
              <a:t>beror</a:t>
            </a:r>
            <a:r>
              <a:rPr lang="en-US" sz="3600" dirty="0"/>
              <a:t> </a:t>
            </a:r>
            <a:r>
              <a:rPr lang="en-US" sz="3600" dirty="0" err="1"/>
              <a:t>mest</a:t>
            </a:r>
            <a:r>
              <a:rPr lang="en-US" sz="3600" dirty="0"/>
              <a:t> </a:t>
            </a:r>
            <a:r>
              <a:rPr lang="en-US" sz="3600" dirty="0" err="1"/>
              <a:t>på</a:t>
            </a:r>
            <a:r>
              <a:rPr lang="en-US" sz="3600" dirty="0"/>
              <a:t> </a:t>
            </a:r>
            <a:r>
              <a:rPr lang="en-US" sz="3600" dirty="0" err="1"/>
              <a:t>finansiella</a:t>
            </a:r>
            <a:r>
              <a:rPr lang="en-US" sz="3600" dirty="0"/>
              <a:t> </a:t>
            </a:r>
            <a:r>
              <a:rPr lang="en-US" sz="3600" dirty="0" err="1"/>
              <a:t>förutsättningar</a:t>
            </a:r>
            <a:r>
              <a:rPr lang="en-SE" sz="3600" dirty="0"/>
              <a:t> </a:t>
            </a:r>
            <a:endParaRPr lang="sv-SE" sz="36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9CDEC4E-C068-2985-E070-85EDC0947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099" y="1265623"/>
            <a:ext cx="4639646" cy="43466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DC656C-40DB-9EDB-5371-FACBE54D3C04}"/>
              </a:ext>
            </a:extLst>
          </p:cNvPr>
          <p:cNvSpPr txBox="1"/>
          <p:nvPr/>
        </p:nvSpPr>
        <p:spPr>
          <a:xfrm>
            <a:off x="275727" y="2226856"/>
            <a:ext cx="2863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capex: 39 M€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AE53E4-C628-AC28-F2C5-4BD1A979F132}"/>
              </a:ext>
            </a:extLst>
          </p:cNvPr>
          <p:cNvSpPr txBox="1"/>
          <p:nvPr/>
        </p:nvSpPr>
        <p:spPr>
          <a:xfrm>
            <a:off x="3560150" y="5648464"/>
            <a:ext cx="5424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Driftskostnader</a:t>
            </a:r>
            <a:r>
              <a:rPr lang="en-SE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2% </a:t>
            </a:r>
            <a:r>
              <a:rPr lang="sv-SE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 investeringen per år</a:t>
            </a:r>
            <a:r>
              <a:rPr lang="en-SE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SE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EE248EA8-C8BA-A284-C396-399DE8029D8B}"/>
              </a:ext>
            </a:extLst>
          </p:cNvPr>
          <p:cNvSpPr txBox="1">
            <a:spLocks/>
          </p:cNvSpPr>
          <p:nvPr/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2025-05-21</a:t>
            </a:r>
            <a:endParaRPr lang="sv-SE" dirty="0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80DC1B45-47E6-E1E0-DB3E-EB77BD8061DB}"/>
              </a:ext>
            </a:extLst>
          </p:cNvPr>
          <p:cNvSpPr txBox="1">
            <a:spLocks/>
          </p:cNvSpPr>
          <p:nvPr/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Geoforsk webbinarium</a:t>
            </a:r>
            <a:endParaRPr lang="sv-SE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A730B24-21F3-BD64-10B2-FA0AF367C866}"/>
              </a:ext>
            </a:extLst>
          </p:cNvPr>
          <p:cNvSpPr txBox="1">
            <a:spLocks/>
          </p:cNvSpPr>
          <p:nvPr/>
        </p:nvSpPr>
        <p:spPr>
          <a:xfrm>
            <a:off x="439970" y="6415984"/>
            <a:ext cx="4998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04C5AF-5CE7-4AC5-8E1F-91F181F143FE}" type="slidenum">
              <a:rPr lang="sv-SE" sz="1050" b="1" smtClean="0">
                <a:solidFill>
                  <a:schemeClr val="bg1"/>
                </a:solidFill>
              </a:rPr>
              <a:pPr/>
              <a:t>14</a:t>
            </a:fld>
            <a:endParaRPr lang="sv-SE" sz="1050" b="1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1487DA-6404-70F6-629A-05AC3DAC3E84}"/>
              </a:ext>
            </a:extLst>
          </p:cNvPr>
          <p:cNvSpPr/>
          <p:nvPr/>
        </p:nvSpPr>
        <p:spPr>
          <a:xfrm>
            <a:off x="5667018" y="2378488"/>
            <a:ext cx="531326" cy="91366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778324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09B6C-8831-514B-0B7E-133F767B9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57" y="245542"/>
            <a:ext cx="11503232" cy="1020081"/>
          </a:xfrm>
        </p:spPr>
        <p:txBody>
          <a:bodyPr/>
          <a:lstStyle/>
          <a:p>
            <a:r>
              <a:rPr lang="sv-SE" dirty="0"/>
              <a:t>Sammanfattning fallstudier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917DC62-2054-915A-342E-DA98A6F89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974969"/>
              </p:ext>
            </p:extLst>
          </p:nvPr>
        </p:nvGraphicFramePr>
        <p:xfrm>
          <a:off x="367020" y="1265623"/>
          <a:ext cx="11025905" cy="4937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2021">
                  <a:extLst>
                    <a:ext uri="{9D8B030D-6E8A-4147-A177-3AD203B41FA5}">
                      <a16:colId xmlns:a16="http://schemas.microsoft.com/office/drawing/2014/main" val="861365175"/>
                    </a:ext>
                  </a:extLst>
                </a:gridCol>
                <a:gridCol w="2129084">
                  <a:extLst>
                    <a:ext uri="{9D8B030D-6E8A-4147-A177-3AD203B41FA5}">
                      <a16:colId xmlns:a16="http://schemas.microsoft.com/office/drawing/2014/main" val="475568420"/>
                    </a:ext>
                  </a:extLst>
                </a:gridCol>
                <a:gridCol w="2715491">
                  <a:extLst>
                    <a:ext uri="{9D8B030D-6E8A-4147-A177-3AD203B41FA5}">
                      <a16:colId xmlns:a16="http://schemas.microsoft.com/office/drawing/2014/main" val="976831328"/>
                    </a:ext>
                  </a:extLst>
                </a:gridCol>
                <a:gridCol w="2669309">
                  <a:extLst>
                    <a:ext uri="{9D8B030D-6E8A-4147-A177-3AD203B41FA5}">
                      <a16:colId xmlns:a16="http://schemas.microsoft.com/office/drawing/2014/main" val="529672461"/>
                    </a:ext>
                  </a:extLst>
                </a:gridCol>
              </a:tblGrid>
              <a:tr h="419877">
                <a:tc>
                  <a:txBody>
                    <a:bodyPr/>
                    <a:lstStyle/>
                    <a:p>
                      <a:endParaRPr lang="en-S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Råneå</a:t>
                      </a:r>
                      <a:endParaRPr lang="en-SE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Härnösand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28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Söderhamn</a:t>
                      </a:r>
                      <a:endParaRPr lang="en-SE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310598"/>
                  </a:ext>
                </a:extLst>
              </a:tr>
              <a:tr h="419877">
                <a:tc>
                  <a:txBody>
                    <a:bodyPr/>
                    <a:lstStyle/>
                    <a:p>
                      <a:pPr algn="r"/>
                      <a:r>
                        <a:rPr lang="sv-SE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Årlig värmelast</a:t>
                      </a:r>
                      <a:r>
                        <a:rPr lang="en-SE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45695"/>
                  </a:ext>
                </a:extLst>
              </a:tr>
              <a:tr h="1006102">
                <a:tc>
                  <a:txBody>
                    <a:bodyPr/>
                    <a:lstStyle/>
                    <a:p>
                      <a:pPr algn="r"/>
                      <a:r>
                        <a:rPr lang="sv-SE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Värmekällor</a:t>
                      </a:r>
                      <a:endParaRPr lang="en-SE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Pellet/O</a:t>
                      </a:r>
                      <a:r>
                        <a:rPr lang="sv-SE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lja</a:t>
                      </a:r>
                      <a:endParaRPr lang="en-S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Spillvärme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flis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SE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ellet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Flis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SE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ellets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/O</a:t>
                      </a:r>
                      <a:r>
                        <a:rPr lang="sv-SE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lja</a:t>
                      </a:r>
                      <a:endParaRPr lang="en-S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906193"/>
                  </a:ext>
                </a:extLst>
              </a:tr>
              <a:tr h="724719">
                <a:tc>
                  <a:txBody>
                    <a:bodyPr/>
                    <a:lstStyle/>
                    <a:p>
                      <a:pPr algn="r"/>
                      <a:r>
                        <a:rPr lang="en-SE" sz="2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</a:t>
                      </a:r>
                      <a:r>
                        <a:rPr lang="sv-SE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SE" sz="2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</a:t>
                      </a:r>
                      <a:r>
                        <a:rPr lang="sv-SE" sz="2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ering</a:t>
                      </a:r>
                      <a:endParaRPr lang="en-SE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Central, 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 värmepump</a:t>
                      </a:r>
                      <a:endParaRPr lang="en-S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Decentralise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</a:t>
                      </a:r>
                      <a:endParaRPr lang="en-S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 värme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Decentralise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</a:t>
                      </a:r>
                      <a:endParaRPr lang="en-S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 värme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533284"/>
                  </a:ext>
                </a:extLst>
              </a:tr>
              <a:tr h="419877">
                <a:tc>
                  <a:txBody>
                    <a:bodyPr/>
                    <a:lstStyle/>
                    <a:p>
                      <a:pPr algn="r"/>
                      <a:r>
                        <a:rPr lang="sv-SE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Andel från solen</a:t>
                      </a:r>
                      <a:endParaRPr lang="en-SE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159108"/>
                  </a:ext>
                </a:extLst>
              </a:tr>
              <a:tr h="724719">
                <a:tc>
                  <a:txBody>
                    <a:bodyPr/>
                    <a:lstStyle/>
                    <a:p>
                      <a:pPr algn="r"/>
                      <a:r>
                        <a:rPr lang="en-SE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</a:t>
                      </a:r>
                      <a:r>
                        <a:rPr lang="sv-SE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fångare</a:t>
                      </a:r>
                      <a:r>
                        <a:rPr lang="en-SE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</a:t>
                      </a:r>
                      <a:r>
                        <a:rPr lang="en-SE" sz="2000" b="1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SE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/M€)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25 000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85 000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85 000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613993"/>
                  </a:ext>
                </a:extLst>
              </a:tr>
              <a:tr h="419877">
                <a:tc>
                  <a:txBody>
                    <a:bodyPr/>
                    <a:lstStyle/>
                    <a:p>
                      <a:pPr algn="r"/>
                      <a:r>
                        <a:rPr lang="sv-SE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Groplagret</a:t>
                      </a:r>
                      <a:r>
                        <a:rPr lang="en-SE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</a:t>
                      </a:r>
                      <a:r>
                        <a:rPr lang="en-SE" sz="2000" b="1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SE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/M€)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300 000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300 000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sv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23072"/>
                  </a:ext>
                </a:extLst>
              </a:tr>
              <a:tr h="704271">
                <a:tc>
                  <a:txBody>
                    <a:bodyPr/>
                    <a:lstStyle/>
                    <a:p>
                      <a:pPr algn="r"/>
                      <a:r>
                        <a:rPr lang="en-SE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LCOH (20y, 5% D.R) €/MWh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627227"/>
                  </a:ext>
                </a:extLst>
              </a:tr>
            </a:tbl>
          </a:graphicData>
        </a:graphic>
      </p:graphicFrame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E2A54838-ABC0-BECD-18CD-82550919A7B3}"/>
              </a:ext>
            </a:extLst>
          </p:cNvPr>
          <p:cNvSpPr txBox="1">
            <a:spLocks/>
          </p:cNvSpPr>
          <p:nvPr/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2025-05-21</a:t>
            </a:r>
            <a:endParaRPr lang="sv-SE" dirty="0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79D67592-EF85-2F61-9A90-666578C0D7AF}"/>
              </a:ext>
            </a:extLst>
          </p:cNvPr>
          <p:cNvSpPr txBox="1">
            <a:spLocks/>
          </p:cNvSpPr>
          <p:nvPr/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Geoforsk webbinarium</a:t>
            </a:r>
            <a:endParaRPr lang="sv-SE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F1026F5-6F96-9CCB-9B29-CD1CE86518F9}"/>
              </a:ext>
            </a:extLst>
          </p:cNvPr>
          <p:cNvSpPr txBox="1">
            <a:spLocks/>
          </p:cNvSpPr>
          <p:nvPr/>
        </p:nvSpPr>
        <p:spPr>
          <a:xfrm>
            <a:off x="439970" y="6415984"/>
            <a:ext cx="4998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04C5AF-5CE7-4AC5-8E1F-91F181F143FE}" type="slidenum">
              <a:rPr lang="sv-SE" sz="1050" b="1" smtClean="0">
                <a:solidFill>
                  <a:schemeClr val="bg1"/>
                </a:solidFill>
              </a:rPr>
              <a:pPr/>
              <a:t>15</a:t>
            </a:fld>
            <a:endParaRPr lang="sv-SE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10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BD3E6-789A-D197-74BE-964DE55FB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F0275-8C0E-F240-E582-BD10F89D8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237" y="1850150"/>
            <a:ext cx="9488176" cy="2625868"/>
          </a:xfrm>
        </p:spPr>
        <p:txBody>
          <a:bodyPr/>
          <a:lstStyle/>
          <a:p>
            <a:r>
              <a:rPr lang="sv-SE" dirty="0"/>
              <a:t>Nationell potential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A0A873-DDE2-A1C9-806B-9CAC846F4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3382" y="4125607"/>
            <a:ext cx="8645236" cy="851825"/>
          </a:xfrm>
        </p:spPr>
        <p:txBody>
          <a:bodyPr/>
          <a:lstStyle/>
          <a:p>
            <a:r>
              <a:rPr lang="en-SE"/>
              <a:t>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3672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maps&#10;&#10;Description automatically generated">
            <a:extLst>
              <a:ext uri="{FF2B5EF4-FFF2-40B4-BE49-F238E27FC236}">
                <a16:creationId xmlns:a16="http://schemas.microsoft.com/office/drawing/2014/main" id="{C4899C01-BB67-EE52-3024-32B1B4C18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249" y="1309216"/>
            <a:ext cx="4833627" cy="3081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5ED72E-C230-E696-FEB1-FE27DB759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24" y="445312"/>
            <a:ext cx="11451676" cy="1037942"/>
          </a:xfrm>
          <a:prstGeom prst="rect">
            <a:avLst/>
          </a:prstGeom>
        </p:spPr>
        <p:txBody>
          <a:bodyPr/>
          <a:lstStyle/>
          <a:p>
            <a:r>
              <a:rPr lang="sv-SE" sz="4000" dirty="0"/>
              <a:t>Uppskattning av möjliga områden nära fjärrvärme</a:t>
            </a:r>
            <a:endParaRPr lang="en-SE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36A47-6E8F-2F1F-28D2-520F1F5A47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3367" y="1520825"/>
            <a:ext cx="6040586" cy="4248150"/>
          </a:xfrm>
        </p:spPr>
        <p:txBody>
          <a:bodyPr/>
          <a:lstStyle/>
          <a:p>
            <a:r>
              <a:rPr lang="sv-SE" dirty="0"/>
              <a:t>Uppskattning av utbredning av fjärrvärmenätet</a:t>
            </a:r>
          </a:p>
          <a:p>
            <a:pPr lvl="1"/>
            <a:r>
              <a:rPr lang="sv-SE" dirty="0"/>
              <a:t>Baserat på värmeanvändningstäthet</a:t>
            </a:r>
          </a:p>
          <a:p>
            <a:pPr lvl="1"/>
            <a:r>
              <a:rPr lang="sv-SE" dirty="0" err="1"/>
              <a:t>sEEnergies</a:t>
            </a:r>
            <a:r>
              <a:rPr lang="sv-SE" dirty="0"/>
              <a:t> metodik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50F56B-7978-0EEE-906F-307FB20D9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371" y="4451801"/>
            <a:ext cx="4257505" cy="739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7C7792-D15B-CCC5-6380-72C6C8286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442" y="3520141"/>
            <a:ext cx="3369708" cy="2745688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D0CFDDF-C2AC-3349-0244-94C771A981BE}"/>
              </a:ext>
            </a:extLst>
          </p:cNvPr>
          <p:cNvSpPr txBox="1">
            <a:spLocks/>
          </p:cNvSpPr>
          <p:nvPr/>
        </p:nvSpPr>
        <p:spPr>
          <a:xfrm>
            <a:off x="1083367" y="2572553"/>
            <a:ext cx="6040586" cy="7653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Skapande av dynamisk </a:t>
            </a:r>
            <a:r>
              <a:rPr lang="sv-SE" dirty="0" err="1"/>
              <a:t>bufferzoner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Ekonomiska rimliga avstånd mellan groplager/solvärme och fjärrvärmenätet</a:t>
            </a:r>
            <a:endParaRPr lang="en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913EF-25AA-E8FE-338C-35DA508EF2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033" r="30049"/>
          <a:stretch/>
        </p:blipFill>
        <p:spPr>
          <a:xfrm>
            <a:off x="5074188" y="3520139"/>
            <a:ext cx="1142911" cy="2745687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2CA1F0D-45DD-FD8C-F456-A0A19067C1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39970" y="6356350"/>
            <a:ext cx="499801" cy="365125"/>
          </a:xfrm>
        </p:spPr>
        <p:txBody>
          <a:bodyPr/>
          <a:lstStyle/>
          <a:p>
            <a:fld id="{A204C5AF-5CE7-4AC5-8E1F-91F181F143FE}" type="slidenum">
              <a:rPr lang="sv-SE" smtClean="0"/>
              <a:pPr/>
              <a:t>17</a:t>
            </a:fld>
            <a:endParaRPr lang="sv-SE" dirty="0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A71BC130-3CBC-4579-25BE-3C1FF3DE09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2025-05-21</a:t>
            </a:r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3549FD1A-4886-E95C-C5A1-3CE6894E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Geoforsk</a:t>
            </a:r>
            <a:r>
              <a:rPr lang="sv-SE" dirty="0"/>
              <a:t> </a:t>
            </a:r>
            <a:r>
              <a:rPr lang="sv-SE" dirty="0" err="1"/>
              <a:t>webbinarium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013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FA7F6-3639-E157-C1B6-43150A3B7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45312"/>
            <a:ext cx="10612056" cy="1037942"/>
          </a:xfrm>
          <a:prstGeom prst="rect">
            <a:avLst/>
          </a:prstGeom>
        </p:spPr>
        <p:txBody>
          <a:bodyPr/>
          <a:lstStyle/>
          <a:p>
            <a:r>
              <a:rPr lang="sv-SE" sz="4000" dirty="0"/>
              <a:t>Data som användes vid GIS analysen</a:t>
            </a:r>
            <a:endParaRPr lang="en-SE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5B9CC-C60C-7DE8-553E-FE46BFB6E9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9771" y="1359891"/>
            <a:ext cx="9001126" cy="4248150"/>
          </a:xfrm>
        </p:spPr>
        <p:txBody>
          <a:bodyPr/>
          <a:lstStyle/>
          <a:p>
            <a:r>
              <a:rPr lang="sv-SE" sz="2000" dirty="0"/>
              <a:t>Data från lantmäteriet och </a:t>
            </a:r>
            <a:r>
              <a:rPr lang="sv-SE" sz="2000" dirty="0" err="1"/>
              <a:t>Corine</a:t>
            </a:r>
            <a:r>
              <a:rPr lang="sv-SE" sz="2000" dirty="0"/>
              <a:t> Land Cover (CLC) </a:t>
            </a:r>
          </a:p>
          <a:p>
            <a:r>
              <a:rPr lang="sv-SE" sz="2000" dirty="0"/>
              <a:t>Beräkning av lutning från höjddata</a:t>
            </a:r>
          </a:p>
          <a:p>
            <a:r>
              <a:rPr lang="sv-SE" sz="2000" dirty="0"/>
              <a:t>Data från SGU: jorddjup, jordartstyp</a:t>
            </a:r>
          </a:p>
          <a:p>
            <a:endParaRPr lang="en-SE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05BDE7-F1A5-051F-C668-CF6109E24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776" y="2971798"/>
            <a:ext cx="2746221" cy="2914649"/>
          </a:xfrm>
          <a:prstGeom prst="rect">
            <a:avLst/>
          </a:prstGeom>
        </p:spPr>
      </p:pic>
      <p:pic>
        <p:nvPicPr>
          <p:cNvPr id="5" name="Picture 4" descr="A map of sweden with green and red colors&#10;&#10;Description automatically generated">
            <a:extLst>
              <a:ext uri="{FF2B5EF4-FFF2-40B4-BE49-F238E27FC236}">
                <a16:creationId xmlns:a16="http://schemas.microsoft.com/office/drawing/2014/main" id="{4E1FB8DA-13C6-89C7-A588-2A37F9624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94" y="2971799"/>
            <a:ext cx="2688806" cy="2856678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</p:pic>
      <p:pic>
        <p:nvPicPr>
          <p:cNvPr id="8" name="Picture 7" descr="A map of sweden with red and green dots&#10;&#10;Description automatically generated">
            <a:extLst>
              <a:ext uri="{FF2B5EF4-FFF2-40B4-BE49-F238E27FC236}">
                <a16:creationId xmlns:a16="http://schemas.microsoft.com/office/drawing/2014/main" id="{AAB6542C-851A-E537-9012-3DB8956E0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021" y="2971798"/>
            <a:ext cx="2743370" cy="2914649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</p:pic>
      <p:pic>
        <p:nvPicPr>
          <p:cNvPr id="9" name="Picture 8" descr="A map of sweden with green and white squares&#10;&#10;Description automatically generated">
            <a:extLst>
              <a:ext uri="{FF2B5EF4-FFF2-40B4-BE49-F238E27FC236}">
                <a16:creationId xmlns:a16="http://schemas.microsoft.com/office/drawing/2014/main" id="{61876DC6-AACF-82B8-0DC4-58489E2A3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371" y="2971798"/>
            <a:ext cx="2743370" cy="2914649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7AC7194-C492-DE52-90F1-CA16569060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39970" y="6356350"/>
            <a:ext cx="499801" cy="365125"/>
          </a:xfrm>
        </p:spPr>
        <p:txBody>
          <a:bodyPr/>
          <a:lstStyle/>
          <a:p>
            <a:fld id="{A204C5AF-5CE7-4AC5-8E1F-91F181F143FE}" type="slidenum">
              <a:rPr lang="sv-SE" smtClean="0"/>
              <a:pPr/>
              <a:t>18</a:t>
            </a:fld>
            <a:endParaRPr lang="sv-SE" dirty="0"/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4B54757C-10B2-3638-C1BE-93424191E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2025-05-21</a:t>
            </a:r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76A9F4BB-CBAC-F1DC-3A77-CB72629DC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Geoforsk</a:t>
            </a:r>
            <a:r>
              <a:rPr lang="sv-SE" dirty="0"/>
              <a:t> </a:t>
            </a:r>
            <a:r>
              <a:rPr lang="sv-SE" dirty="0" err="1"/>
              <a:t>webbinarium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85097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AEE5B-6689-A90E-82A5-83702B7C4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C166E9C2-32B6-4C87-34BB-6B29C2B85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384" y="52190"/>
            <a:ext cx="5760720" cy="61203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4736ED-359F-AD24-7AE2-0964D869C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84" y="561069"/>
            <a:ext cx="11503232" cy="1020081"/>
          </a:xfrm>
        </p:spPr>
        <p:txBody>
          <a:bodyPr/>
          <a:lstStyle/>
          <a:p>
            <a:r>
              <a:rPr lang="sv-SE" dirty="0"/>
              <a:t>Exempel: Borlänge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D2817A-7D39-8269-38F3-60318F96CC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99032" y="6356350"/>
            <a:ext cx="1049154" cy="365125"/>
          </a:xfrm>
        </p:spPr>
        <p:txBody>
          <a:bodyPr/>
          <a:lstStyle/>
          <a:p>
            <a:r>
              <a:rPr lang="sv-SE"/>
              <a:t>2025-02-14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F2CCE2-2BCA-D02A-06CD-7F778391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562" y="6356350"/>
            <a:ext cx="432054" cy="365125"/>
          </a:xfrm>
        </p:spPr>
        <p:txBody>
          <a:bodyPr/>
          <a:lstStyle/>
          <a:p>
            <a:fld id="{670FAADA-B1D9-4D90-9953-8387360FD4C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D2113FA4-81D5-56E7-D851-2DB186302C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439" y="1407380"/>
            <a:ext cx="6613293" cy="4507583"/>
          </a:xfrm>
        </p:spPr>
        <p:txBody>
          <a:bodyPr/>
          <a:lstStyle/>
          <a:p>
            <a:r>
              <a:rPr lang="sv-SE" sz="2400" dirty="0"/>
              <a:t>Bebyggelseområden</a:t>
            </a:r>
          </a:p>
          <a:p>
            <a:pPr lvl="1"/>
            <a:r>
              <a:rPr lang="sv-SE" sz="2000" dirty="0"/>
              <a:t>Urban areas (UA)</a:t>
            </a:r>
          </a:p>
          <a:p>
            <a:r>
              <a:rPr lang="sv-SE" sz="2400" dirty="0"/>
              <a:t>Fjärrvärmeområden</a:t>
            </a:r>
          </a:p>
          <a:p>
            <a:pPr lvl="1"/>
            <a:r>
              <a:rPr lang="sv-SE" sz="2000" dirty="0"/>
              <a:t>District heating areas (DHA)</a:t>
            </a:r>
          </a:p>
          <a:p>
            <a:r>
              <a:rPr lang="sv-SE" sz="2400" dirty="0"/>
              <a:t>Gränsområden</a:t>
            </a:r>
          </a:p>
          <a:p>
            <a:pPr lvl="1"/>
            <a:r>
              <a:rPr lang="sv-SE" sz="2000" dirty="0" err="1"/>
              <a:t>Boundary</a:t>
            </a:r>
            <a:r>
              <a:rPr lang="sv-SE" sz="2000" dirty="0"/>
              <a:t> input dataset</a:t>
            </a:r>
          </a:p>
          <a:p>
            <a:r>
              <a:rPr lang="sv-SE" sz="2400" dirty="0"/>
              <a:t>Spatial analys</a:t>
            </a:r>
          </a:p>
          <a:p>
            <a:pPr lvl="1"/>
            <a:r>
              <a:rPr lang="sv-SE" sz="2000" dirty="0"/>
              <a:t>Plan mark (lutning &lt;15%)</a:t>
            </a:r>
          </a:p>
          <a:p>
            <a:pPr lvl="1"/>
            <a:r>
              <a:rPr lang="sv-SE" sz="2000" dirty="0"/>
              <a:t>Tillräckligt </a:t>
            </a:r>
            <a:r>
              <a:rPr lang="sv-SE" sz="2000" dirty="0" err="1"/>
              <a:t>jorddjup</a:t>
            </a:r>
            <a:r>
              <a:rPr lang="sv-SE" sz="2000" dirty="0"/>
              <a:t> (&gt;10m)</a:t>
            </a:r>
          </a:p>
          <a:p>
            <a:pPr lvl="1"/>
            <a:r>
              <a:rPr lang="sv-SE" sz="2000" dirty="0"/>
              <a:t>Fast jord (</a:t>
            </a:r>
            <a:r>
              <a:rPr lang="sv-SE" sz="2000" strike="sngStrike" dirty="0"/>
              <a:t>lera</a:t>
            </a:r>
            <a:r>
              <a:rPr lang="sv-SE" sz="2000" dirty="0"/>
              <a:t>, </a:t>
            </a:r>
            <a:r>
              <a:rPr lang="sv-SE" sz="2000" strike="sngStrike" dirty="0"/>
              <a:t>slam)</a:t>
            </a:r>
          </a:p>
          <a:p>
            <a:pPr lvl="1"/>
            <a:r>
              <a:rPr lang="sv-SE" sz="2000" dirty="0"/>
              <a:t>Skogsmark, industriområden (ja/nej)</a:t>
            </a:r>
          </a:p>
          <a:p>
            <a:pPr marL="0" indent="0">
              <a:buNone/>
            </a:pPr>
            <a:r>
              <a:rPr lang="sv-SE" sz="2400" u="sng" dirty="0"/>
              <a:t>Begränsning: Ingen data för grundvatten</a:t>
            </a:r>
          </a:p>
          <a:p>
            <a:pPr lvl="1"/>
            <a:endParaRPr lang="sv-SE" sz="2000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28E1697-2D36-8BF0-C778-89B8DFDDB8D5}"/>
              </a:ext>
            </a:extLst>
          </p:cNvPr>
          <p:cNvSpPr txBox="1">
            <a:spLocks/>
          </p:cNvSpPr>
          <p:nvPr/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2025-05-21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D420A240-A2CF-8716-0C4E-BFF2527204AD}"/>
              </a:ext>
            </a:extLst>
          </p:cNvPr>
          <p:cNvSpPr txBox="1">
            <a:spLocks/>
          </p:cNvSpPr>
          <p:nvPr/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Geoforsk webbinarium</a:t>
            </a:r>
            <a:endParaRPr lang="sv-SE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E7871E0-861F-3DC0-0488-112010BAE635}"/>
              </a:ext>
            </a:extLst>
          </p:cNvPr>
          <p:cNvSpPr txBox="1">
            <a:spLocks/>
          </p:cNvSpPr>
          <p:nvPr/>
        </p:nvSpPr>
        <p:spPr>
          <a:xfrm>
            <a:off x="439970" y="6415984"/>
            <a:ext cx="4998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04C5AF-5CE7-4AC5-8E1F-91F181F143FE}" type="slidenum">
              <a:rPr lang="sv-SE" sz="1050" b="1" smtClean="0">
                <a:solidFill>
                  <a:schemeClr val="bg1"/>
                </a:solidFill>
              </a:rPr>
              <a:pPr/>
              <a:t>19</a:t>
            </a:fld>
            <a:endParaRPr lang="sv-SE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1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0D3E24-787F-E80B-650A-CB7AAD77D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50"/>
          <a:stretch/>
        </p:blipFill>
        <p:spPr>
          <a:xfrm>
            <a:off x="6819611" y="2856753"/>
            <a:ext cx="5249473" cy="2697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2690EC-D1DC-4BBA-2871-B7F6996C8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45312"/>
            <a:ext cx="9001126" cy="1037942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Bakgrund</a:t>
            </a:r>
            <a:endParaRPr lang="en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CA5AD-C08E-6616-D738-BC0682202014}"/>
              </a:ext>
            </a:extLst>
          </p:cNvPr>
          <p:cNvSpPr txBox="1"/>
          <p:nvPr/>
        </p:nvSpPr>
        <p:spPr>
          <a:xfrm>
            <a:off x="1052970" y="1483254"/>
            <a:ext cx="638175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Storskalig solfjärrvärme på flera platser i Danmark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~500 kr/MWh i Danmark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Några med stora groplager för säsongslagring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Potential för </a:t>
            </a:r>
            <a:r>
              <a:rPr lang="en-US" sz="2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soldriven</a:t>
            </a: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fjärrvärme</a:t>
            </a: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i Sverige 0.17 – 6.0 TWh/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å</a:t>
            </a:r>
            <a:r>
              <a:rPr lang="en-US" sz="2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2400" b="0" i="0" u="none" strike="noStrik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600" b="0" i="0" u="none" strike="noStrike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v-SE" sz="1600" dirty="0">
                <a:latin typeface="Calibri" panose="020F0502020204030204" pitchFamily="34" charset="0"/>
                <a:cs typeface="Calibri" panose="020F0502020204030204" pitchFamily="34" charset="0"/>
              </a:rPr>
              <a:t>Energimyndigheten,</a:t>
            </a:r>
            <a:r>
              <a:rPr lang="sv-SE" sz="1600" b="0" i="0" u="none" strike="noStrik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600" dirty="0">
                <a:latin typeface="Calibri" panose="020F0502020204030204" pitchFamily="34" charset="0"/>
                <a:cs typeface="Calibri" panose="020F0502020204030204" pitchFamily="34" charset="0"/>
              </a:rPr>
              <a:t>2021)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Potentialen mycket beroende på ekonomiska randvillkoren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För övre spannet av potential krävs stora värmelager och användning för flera ändamål (systemnytta)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Stor ökning i bioenergipriser sedan dess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Men ökningar också för solvärme och groplager…</a:t>
            </a:r>
          </a:p>
          <a:p>
            <a:pPr lvl="1"/>
            <a:endParaRPr lang="en-S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0DE17-1C14-53D0-D1AE-07C4BBD0AFC0}"/>
              </a:ext>
            </a:extLst>
          </p:cNvPr>
          <p:cNvSpPr txBox="1"/>
          <p:nvPr/>
        </p:nvSpPr>
        <p:spPr>
          <a:xfrm>
            <a:off x="10208975" y="2601664"/>
            <a:ext cx="186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>
                <a:solidFill>
                  <a:schemeClr val="bg1">
                    <a:lumMod val="75000"/>
                  </a:schemeClr>
                </a:solidFill>
              </a:rPr>
              <a:t>Source: IEA DHC-CHP – </a:t>
            </a:r>
            <a:r>
              <a:rPr lang="sv-SE" sz="900" dirty="0" err="1">
                <a:solidFill>
                  <a:schemeClr val="bg1">
                    <a:lumMod val="75000"/>
                  </a:schemeClr>
                </a:solidFill>
              </a:rPr>
              <a:t>PlanEnergi</a:t>
            </a:r>
            <a:r>
              <a:rPr lang="sv-SE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sv-SE" sz="900" dirty="0" err="1">
                <a:solidFill>
                  <a:schemeClr val="bg1">
                    <a:lumMod val="75000"/>
                  </a:schemeClr>
                </a:solidFill>
              </a:rPr>
              <a:t>Solites</a:t>
            </a:r>
            <a:r>
              <a:rPr lang="sv-SE" sz="900" dirty="0">
                <a:solidFill>
                  <a:schemeClr val="bg1">
                    <a:lumMod val="75000"/>
                  </a:schemeClr>
                </a:solidFill>
              </a:rPr>
              <a:t> 2020</a:t>
            </a:r>
            <a:endParaRPr lang="en-SE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E2B5A28-4223-FB56-C17E-9A02C72EEB8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39970" y="6356350"/>
            <a:ext cx="499801" cy="365125"/>
          </a:xfrm>
        </p:spPr>
        <p:txBody>
          <a:bodyPr/>
          <a:lstStyle/>
          <a:p>
            <a:fld id="{A204C5AF-5CE7-4AC5-8E1F-91F181F143FE}" type="slidenum">
              <a:rPr lang="sv-SE" smtClean="0"/>
              <a:pPr/>
              <a:t>2</a:t>
            </a:fld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91D02AD-0C59-0BD2-F485-A2CDDD7AA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2025-05-21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213FBCA-7A51-1CE4-2536-0F85F24EB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Geoforsk</a:t>
            </a:r>
            <a:r>
              <a:rPr lang="sv-SE" dirty="0"/>
              <a:t> </a:t>
            </a:r>
            <a:r>
              <a:rPr lang="sv-SE" dirty="0" err="1"/>
              <a:t>webbinarium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2451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1A742-8B00-1520-15BF-E04B77235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3A58E-D6E3-5FCD-6E84-5CFF987EF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57" y="245542"/>
            <a:ext cx="11503232" cy="1020081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Potential för </a:t>
            </a:r>
            <a:r>
              <a:rPr lang="en-US" dirty="0" err="1">
                <a:solidFill>
                  <a:srgbClr val="002060"/>
                </a:solidFill>
              </a:rPr>
              <a:t>groplager</a:t>
            </a:r>
            <a:r>
              <a:rPr lang="en-US" dirty="0">
                <a:solidFill>
                  <a:srgbClr val="002060"/>
                </a:solidFill>
              </a:rPr>
              <a:t> i Sverige</a:t>
            </a: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48C5CC-5A2D-E849-0897-1508F5F09DE2}"/>
              </a:ext>
            </a:extLst>
          </p:cNvPr>
          <p:cNvSpPr txBox="1"/>
          <p:nvPr/>
        </p:nvSpPr>
        <p:spPr>
          <a:xfrm>
            <a:off x="392136" y="2010717"/>
            <a:ext cx="65740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 över hela Sverige för alla fjärrvärmeområden</a:t>
            </a:r>
          </a:p>
          <a:p>
            <a:r>
              <a:rPr lang="sv-SE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</a:t>
            </a:r>
            <a:r>
              <a:rPr lang="sv-SE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är förhållandet mellan lagringspotentialen i de områden nära fjärrvärmenätet som identifierats som lämpliga och fjärrvärmenätets årliga värmelast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511B8-AF1D-262E-D6C5-44F7D341E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782" y="1174282"/>
            <a:ext cx="5059507" cy="45094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22664C-D953-0269-45BD-9CE1D7D83212}"/>
              </a:ext>
            </a:extLst>
          </p:cNvPr>
          <p:cNvSpPr txBox="1"/>
          <p:nvPr/>
        </p:nvSpPr>
        <p:spPr>
          <a:xfrm>
            <a:off x="6916782" y="5803971"/>
            <a:ext cx="178078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SE" sz="1400">
                <a:latin typeface="Arial" panose="020B0604020202020204" pitchFamily="34" charset="0"/>
                <a:cs typeface="Arial" panose="020B0604020202020204" pitchFamily="34" charset="0"/>
              </a:rPr>
              <a:t>=147 Ratio =0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4F37D4-3205-DD65-0568-498DD6A84149}"/>
              </a:ext>
            </a:extLst>
          </p:cNvPr>
          <p:cNvSpPr txBox="1"/>
          <p:nvPr/>
        </p:nvSpPr>
        <p:spPr>
          <a:xfrm>
            <a:off x="9491371" y="3982266"/>
            <a:ext cx="2117115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SE" sz="1400">
                <a:latin typeface="Arial" panose="020B0604020202020204" pitchFamily="34" charset="0"/>
                <a:cs typeface="Arial" panose="020B0604020202020204" pitchFamily="34" charset="0"/>
              </a:rPr>
              <a:t>=10 for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0 &lt; R</a:t>
            </a:r>
            <a:r>
              <a:rPr lang="en-SE" sz="1400" err="1">
                <a:latin typeface="Arial" panose="020B0604020202020204" pitchFamily="34" charset="0"/>
                <a:cs typeface="Arial" panose="020B0604020202020204" pitchFamily="34" charset="0"/>
              </a:rPr>
              <a:t>atio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≤ 1</a:t>
            </a:r>
            <a:endParaRPr lang="en-S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04084-BCB5-BABE-EB1A-4CB6AC82B0F5}"/>
              </a:ext>
            </a:extLst>
          </p:cNvPr>
          <p:cNvSpPr txBox="1"/>
          <p:nvPr/>
        </p:nvSpPr>
        <p:spPr>
          <a:xfrm>
            <a:off x="8780074" y="2424149"/>
            <a:ext cx="1892664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SE" sz="1400">
                <a:latin typeface="Arial" panose="020B0604020202020204" pitchFamily="34" charset="0"/>
                <a:cs typeface="Arial" panose="020B0604020202020204" pitchFamily="34" charset="0"/>
              </a:rPr>
              <a:t>=229 for Ratio &gt;1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A97A18-87F1-2356-FB98-9CF798389E73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7712554" y="5312979"/>
            <a:ext cx="94620" cy="490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7AC4EA0-E353-3963-D88B-AE55A10DF85C}"/>
              </a:ext>
            </a:extLst>
          </p:cNvPr>
          <p:cNvSpPr/>
          <p:nvPr/>
        </p:nvSpPr>
        <p:spPr>
          <a:xfrm>
            <a:off x="7594313" y="3460532"/>
            <a:ext cx="1529255" cy="1614936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04C250D-F6FE-A00B-B3E3-DEBF1406C47A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9123568" y="4136154"/>
            <a:ext cx="36780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8250911-8F23-BE2C-B32F-83F7E9BD9BA1}"/>
              </a:ext>
            </a:extLst>
          </p:cNvPr>
          <p:cNvSpPr/>
          <p:nvPr/>
        </p:nvSpPr>
        <p:spPr>
          <a:xfrm>
            <a:off x="7594313" y="3159956"/>
            <a:ext cx="4127579" cy="26904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F3401BE-915D-A4F3-051D-62C7C107F588}"/>
              </a:ext>
            </a:extLst>
          </p:cNvPr>
          <p:cNvCxnSpPr/>
          <p:nvPr/>
        </p:nvCxnSpPr>
        <p:spPr>
          <a:xfrm flipH="1">
            <a:off x="8650603" y="2731926"/>
            <a:ext cx="129471" cy="42803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5F8AF76-E20D-06B4-BE39-8F4DF5508618}"/>
              </a:ext>
            </a:extLst>
          </p:cNvPr>
          <p:cNvSpPr txBox="1"/>
          <p:nvPr/>
        </p:nvSpPr>
        <p:spPr>
          <a:xfrm>
            <a:off x="350576" y="4125977"/>
            <a:ext cx="68006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S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av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fjärrvärmeområden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lämpliga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områden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för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groplager</a:t>
            </a:r>
            <a:endParaRPr lang="en-SE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F8E2E211-FA3F-A99F-0D7C-0D67A7FCBA68}"/>
              </a:ext>
            </a:extLst>
          </p:cNvPr>
          <p:cNvSpPr txBox="1">
            <a:spLocks/>
          </p:cNvSpPr>
          <p:nvPr/>
        </p:nvSpPr>
        <p:spPr>
          <a:xfrm>
            <a:off x="1055687" y="6348399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2025-05-21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67EC7A38-5E1B-39CD-FF28-D9D2B45361BA}"/>
              </a:ext>
            </a:extLst>
          </p:cNvPr>
          <p:cNvSpPr txBox="1">
            <a:spLocks/>
          </p:cNvSpPr>
          <p:nvPr/>
        </p:nvSpPr>
        <p:spPr>
          <a:xfrm>
            <a:off x="2033849" y="63483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Geoforsk webbinarium</a:t>
            </a:r>
            <a:endParaRPr lang="sv-SE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6365863-B751-FACC-C28C-0CF4E69DC2D1}"/>
              </a:ext>
            </a:extLst>
          </p:cNvPr>
          <p:cNvSpPr txBox="1">
            <a:spLocks/>
          </p:cNvSpPr>
          <p:nvPr/>
        </p:nvSpPr>
        <p:spPr>
          <a:xfrm>
            <a:off x="439970" y="6408033"/>
            <a:ext cx="4998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04C5AF-5CE7-4AC5-8E1F-91F181F143FE}" type="slidenum">
              <a:rPr lang="sv-SE" sz="1050" b="1" smtClean="0">
                <a:solidFill>
                  <a:schemeClr val="bg1"/>
                </a:solidFill>
              </a:rPr>
              <a:pPr/>
              <a:t>20</a:t>
            </a:fld>
            <a:endParaRPr lang="sv-SE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3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9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5A2EE-E4D9-1D8A-545A-249ABAD1A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6127A-F5C4-6DF7-C2BA-B523BCDF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57" y="245542"/>
            <a:ext cx="11503232" cy="102008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Potential för </a:t>
            </a:r>
            <a:r>
              <a:rPr lang="en-US" dirty="0" err="1">
                <a:solidFill>
                  <a:schemeClr val="tx2"/>
                </a:solidFill>
              </a:rPr>
              <a:t>solvärme</a:t>
            </a:r>
            <a:r>
              <a:rPr lang="en-US" dirty="0">
                <a:solidFill>
                  <a:schemeClr val="tx2"/>
                </a:solidFill>
              </a:rPr>
              <a:t> och </a:t>
            </a:r>
            <a:r>
              <a:rPr lang="en-US" dirty="0" err="1">
                <a:solidFill>
                  <a:schemeClr val="tx2"/>
                </a:solidFill>
              </a:rPr>
              <a:t>groplager</a:t>
            </a:r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ED2613-CA95-B61C-6209-4FC4BA006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44458" y="6774811"/>
            <a:ext cx="1049154" cy="365125"/>
          </a:xfrm>
        </p:spPr>
        <p:txBody>
          <a:bodyPr/>
          <a:lstStyle/>
          <a:p>
            <a:fld id="{B556E263-F64F-411D-9547-77776D9B325E}" type="datetime1">
              <a:rPr lang="sv-SE" smtClean="0"/>
              <a:pPr/>
              <a:t>2025-05-21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4DFAE5-BB62-7B01-1E21-C41D4647E82D}"/>
              </a:ext>
            </a:extLst>
          </p:cNvPr>
          <p:cNvSpPr txBox="1"/>
          <p:nvPr/>
        </p:nvSpPr>
        <p:spPr>
          <a:xfrm>
            <a:off x="303387" y="1461371"/>
            <a:ext cx="590944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SE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ilter</a:t>
            </a:r>
            <a:endParaRPr lang="en-SE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</a:t>
            </a:r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 förutsättningar för</a:t>
            </a:r>
            <a:r>
              <a:rPr lang="en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</a:t>
            </a:r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lagringsvolym (50 000 m3)</a:t>
            </a:r>
            <a:endParaRPr lang="en-S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 av</a:t>
            </a:r>
            <a:r>
              <a:rPr lang="en-SE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464 </a:t>
            </a:r>
            <a:r>
              <a:rPr lang="sv-SE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fjärrvärmeområden har grund-förutsättningar för solvärme och groplager för att täcka 40% av årliga lasten (sammanlagt 19,1</a:t>
            </a:r>
            <a:r>
              <a:rPr lang="en-SE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TWh</a:t>
            </a:r>
            <a:r>
              <a:rPr lang="sv-SE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sv-SE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OBS: Tar inte hänsyn till ev. problem med grundvatten eller tillgängligheten av lämpliga områden</a:t>
            </a:r>
            <a:endParaRPr lang="en-SE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E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E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DD293D-4669-8B89-2058-B146C2FC448B}"/>
              </a:ext>
            </a:extLst>
          </p:cNvPr>
          <p:cNvSpPr/>
          <p:nvPr/>
        </p:nvSpPr>
        <p:spPr>
          <a:xfrm>
            <a:off x="6391046" y="1159836"/>
            <a:ext cx="4477989" cy="7725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464 district heating areas (DHA) in Sweden</a:t>
            </a:r>
          </a:p>
          <a:p>
            <a:pPr algn="ctr"/>
            <a:r>
              <a:rPr lang="en-SE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(52 TWh)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919B6D-FCF8-9723-CD8A-2D637697FE14}"/>
              </a:ext>
            </a:extLst>
          </p:cNvPr>
          <p:cNvSpPr/>
          <p:nvPr/>
        </p:nvSpPr>
        <p:spPr>
          <a:xfrm>
            <a:off x="6430791" y="3615765"/>
            <a:ext cx="1320362" cy="6621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share of solar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94E3F0-C5FB-5359-6744-3268E06F9D78}"/>
              </a:ext>
            </a:extLst>
          </p:cNvPr>
          <p:cNvSpPr/>
          <p:nvPr/>
        </p:nvSpPr>
        <p:spPr>
          <a:xfrm>
            <a:off x="8009603" y="3614027"/>
            <a:ext cx="1320363" cy="6621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share of solar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2BFEE5-5FBF-DE28-0DA4-D04FEFE89CA4}"/>
              </a:ext>
            </a:extLst>
          </p:cNvPr>
          <p:cNvSpPr/>
          <p:nvPr/>
        </p:nvSpPr>
        <p:spPr>
          <a:xfrm>
            <a:off x="9588416" y="3607884"/>
            <a:ext cx="1320363" cy="662151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share of solar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801842-DCF6-2FB1-5BE7-41BF72574683}"/>
              </a:ext>
            </a:extLst>
          </p:cNvPr>
          <p:cNvCxnSpPr>
            <a:endCxn id="9" idx="0"/>
          </p:cNvCxnSpPr>
          <p:nvPr/>
        </p:nvCxnSpPr>
        <p:spPr>
          <a:xfrm>
            <a:off x="7090972" y="3217369"/>
            <a:ext cx="0" cy="398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DC5A4B8-6099-D07C-F1D0-47E418D5A1DE}"/>
              </a:ext>
            </a:extLst>
          </p:cNvPr>
          <p:cNvCxnSpPr/>
          <p:nvPr/>
        </p:nvCxnSpPr>
        <p:spPr>
          <a:xfrm>
            <a:off x="7090972" y="4317894"/>
            <a:ext cx="0" cy="398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F603B3F-2AB9-CF28-F687-40C965079565}"/>
              </a:ext>
            </a:extLst>
          </p:cNvPr>
          <p:cNvCxnSpPr/>
          <p:nvPr/>
        </p:nvCxnSpPr>
        <p:spPr>
          <a:xfrm>
            <a:off x="8662557" y="3217369"/>
            <a:ext cx="0" cy="398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169778-CDCE-9CF8-7766-A30193D5A3F4}"/>
              </a:ext>
            </a:extLst>
          </p:cNvPr>
          <p:cNvCxnSpPr/>
          <p:nvPr/>
        </p:nvCxnSpPr>
        <p:spPr>
          <a:xfrm>
            <a:off x="8662557" y="4282382"/>
            <a:ext cx="0" cy="398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AF35B6B-DEF5-BF13-25D2-FC6040F7A543}"/>
              </a:ext>
            </a:extLst>
          </p:cNvPr>
          <p:cNvCxnSpPr/>
          <p:nvPr/>
        </p:nvCxnSpPr>
        <p:spPr>
          <a:xfrm>
            <a:off x="10248597" y="3217369"/>
            <a:ext cx="0" cy="398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AD27CF6-C26E-17EE-6748-676522596EB5}"/>
              </a:ext>
            </a:extLst>
          </p:cNvPr>
          <p:cNvCxnSpPr/>
          <p:nvPr/>
        </p:nvCxnSpPr>
        <p:spPr>
          <a:xfrm>
            <a:off x="10261657" y="4270035"/>
            <a:ext cx="0" cy="398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C193245-A9FA-982D-895B-E563B215238F}"/>
              </a:ext>
            </a:extLst>
          </p:cNvPr>
          <p:cNvSpPr/>
          <p:nvPr/>
        </p:nvSpPr>
        <p:spPr>
          <a:xfrm>
            <a:off x="6391046" y="2200362"/>
            <a:ext cx="4517733" cy="6933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Filters: a) Geology  b) Minimum storage volume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07A1C2F-D2DF-4FDE-B4DF-6FA5C21AEB8C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8630040" y="1932347"/>
            <a:ext cx="1" cy="247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5EA08BA-B642-7969-5C60-DFDF785D4CED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8649913" y="2893690"/>
            <a:ext cx="12644" cy="327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CB285-8025-6B23-18C6-44534843A01F}"/>
              </a:ext>
            </a:extLst>
          </p:cNvPr>
          <p:cNvCxnSpPr/>
          <p:nvPr/>
        </p:nvCxnSpPr>
        <p:spPr>
          <a:xfrm>
            <a:off x="7090972" y="3217369"/>
            <a:ext cx="3157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2ABE43B5-E1A4-F101-52C1-7A9A8FCBB647}"/>
              </a:ext>
            </a:extLst>
          </p:cNvPr>
          <p:cNvSpPr/>
          <p:nvPr/>
        </p:nvSpPr>
        <p:spPr>
          <a:xfrm>
            <a:off x="6452122" y="4726105"/>
            <a:ext cx="1320362" cy="6621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DHA</a:t>
            </a:r>
          </a:p>
          <a:p>
            <a:pPr algn="ctr"/>
            <a:r>
              <a:rPr lang="en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6.2 TWh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8867322-4BBF-570C-1D80-D3122AE6CE2A}"/>
              </a:ext>
            </a:extLst>
          </p:cNvPr>
          <p:cNvSpPr/>
          <p:nvPr/>
        </p:nvSpPr>
        <p:spPr>
          <a:xfrm>
            <a:off x="8023097" y="4715238"/>
            <a:ext cx="1320362" cy="6621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 DHA</a:t>
            </a:r>
          </a:p>
          <a:p>
            <a:pPr algn="ctr"/>
            <a:r>
              <a:rPr lang="en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9,1</a:t>
            </a:r>
            <a:r>
              <a:rPr lang="en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TWh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5B68966-A6F8-CD8D-86DE-1A969684FBA6}"/>
              </a:ext>
            </a:extLst>
          </p:cNvPr>
          <p:cNvSpPr/>
          <p:nvPr/>
        </p:nvSpPr>
        <p:spPr>
          <a:xfrm>
            <a:off x="9615402" y="4715238"/>
            <a:ext cx="1320362" cy="662151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236 DHA</a:t>
            </a:r>
          </a:p>
          <a:p>
            <a:pPr algn="ctr"/>
            <a:r>
              <a:rPr lang="en-S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TWh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812A49E4-A805-0CC6-CE06-82D4E005BA7F}"/>
              </a:ext>
            </a:extLst>
          </p:cNvPr>
          <p:cNvSpPr txBox="1">
            <a:spLocks/>
          </p:cNvSpPr>
          <p:nvPr/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2025-05-21</a:t>
            </a:r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85F3A701-2486-2F38-FBB2-D7C08B28F940}"/>
              </a:ext>
            </a:extLst>
          </p:cNvPr>
          <p:cNvSpPr txBox="1">
            <a:spLocks/>
          </p:cNvSpPr>
          <p:nvPr/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Geoforsk webbinarium</a:t>
            </a:r>
            <a:endParaRPr lang="sv-SE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55254BA-4BE8-B520-27F7-4985BCEA0425}"/>
              </a:ext>
            </a:extLst>
          </p:cNvPr>
          <p:cNvSpPr txBox="1">
            <a:spLocks/>
          </p:cNvSpPr>
          <p:nvPr/>
        </p:nvSpPr>
        <p:spPr>
          <a:xfrm>
            <a:off x="439970" y="6415984"/>
            <a:ext cx="4998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04C5AF-5CE7-4AC5-8E1F-91F181F143FE}" type="slidenum">
              <a:rPr lang="sv-SE" sz="1050" b="1" smtClean="0">
                <a:solidFill>
                  <a:schemeClr val="bg1"/>
                </a:solidFill>
              </a:rPr>
              <a:pPr/>
              <a:t>21</a:t>
            </a:fld>
            <a:endParaRPr lang="sv-SE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91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17B001-7518-926A-8D98-1FB2D35AE0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3366" y="1520825"/>
            <a:ext cx="9642545" cy="4482410"/>
          </a:xfrm>
        </p:spPr>
        <p:txBody>
          <a:bodyPr/>
          <a:lstStyle/>
          <a:p>
            <a:r>
              <a:rPr lang="sv-SE" dirty="0"/>
              <a:t>Uppdatering av databas över fjärrvärmesystem (547 st. med </a:t>
            </a:r>
            <a:r>
              <a:rPr lang="sv-SE" dirty="0" err="1"/>
              <a:t>sammalagt</a:t>
            </a:r>
            <a:r>
              <a:rPr lang="sv-SE" dirty="0"/>
              <a:t> 52,7 TWh)</a:t>
            </a:r>
          </a:p>
          <a:p>
            <a:r>
              <a:rPr lang="sv-SE" dirty="0"/>
              <a:t>Skapande av geografisk utbredning av systemen baserat på värmedensitet och </a:t>
            </a:r>
            <a:r>
              <a:rPr lang="sv-SE" dirty="0" err="1"/>
              <a:t>bufferområden</a:t>
            </a:r>
            <a:r>
              <a:rPr lang="sv-SE" dirty="0"/>
              <a:t> inom ”rimligt” avstånd</a:t>
            </a:r>
          </a:p>
          <a:p>
            <a:r>
              <a:rPr lang="sv-SE" dirty="0"/>
              <a:t>Spatial </a:t>
            </a:r>
            <a:r>
              <a:rPr lang="sv-SE" dirty="0" err="1"/>
              <a:t>analays</a:t>
            </a:r>
            <a:r>
              <a:rPr lang="sv-SE" dirty="0"/>
              <a:t> med data från SGU och andra källor</a:t>
            </a:r>
          </a:p>
          <a:p>
            <a:pPr lvl="1"/>
            <a:r>
              <a:rPr lang="sv-SE" dirty="0"/>
              <a:t>Dock inga data för grundvattennivå eller - flöde</a:t>
            </a:r>
          </a:p>
          <a:p>
            <a:r>
              <a:rPr lang="sv-SE" dirty="0"/>
              <a:t>60% av fjärrvärmesystem har ”lämpliga” områden för groplager</a:t>
            </a:r>
          </a:p>
          <a:p>
            <a:r>
              <a:rPr lang="sv-SE" dirty="0"/>
              <a:t>Potentialen för solvärme + groplager som levererar 40% av systemets värmelast 19,1 TWh</a:t>
            </a:r>
          </a:p>
          <a:p>
            <a:r>
              <a:rPr lang="sv-SE" dirty="0"/>
              <a:t>Två av tre fallstudierna har nytta av värmepump för stöd vid groplagret</a:t>
            </a:r>
          </a:p>
          <a:p>
            <a:r>
              <a:rPr lang="sv-SE" dirty="0"/>
              <a:t>Värmeproduktionskostnad för solvärme + groplager är högre än nuvarande produktionskostnader vid alla tre fall med nuvarande räntenivå (5% kalkylränta)</a:t>
            </a:r>
          </a:p>
          <a:p>
            <a:pPr lvl="1"/>
            <a:r>
              <a:rPr lang="sv-SE" dirty="0"/>
              <a:t>3% kalkylränta, 1% årlig </a:t>
            </a:r>
            <a:r>
              <a:rPr lang="sv-SE" dirty="0" err="1"/>
              <a:t>realökning</a:t>
            </a:r>
            <a:r>
              <a:rPr lang="sv-SE" dirty="0"/>
              <a:t> i bränslepris eller längre avskrivningstid leder till lönsamhet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09D2D7-54D5-968E-B4F9-A114E65E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/>
              <a:t>Sammanfattning</a:t>
            </a:r>
            <a:endParaRPr lang="en-SE" sz="40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0C22F45-8E05-8DD5-0206-9BD52FC3C394}"/>
              </a:ext>
            </a:extLst>
          </p:cNvPr>
          <p:cNvSpPr txBox="1">
            <a:spLocks/>
          </p:cNvSpPr>
          <p:nvPr/>
        </p:nvSpPr>
        <p:spPr>
          <a:xfrm>
            <a:off x="439970" y="6412007"/>
            <a:ext cx="4998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04C5AF-5CE7-4AC5-8E1F-91F181F143FE}" type="slidenum">
              <a:rPr lang="sv-SE" sz="1050" smtClean="0">
                <a:solidFill>
                  <a:schemeClr val="bg1"/>
                </a:solidFill>
              </a:rPr>
              <a:pPr/>
              <a:t>22</a:t>
            </a:fld>
            <a:endParaRPr lang="sv-SE" sz="1050" dirty="0">
              <a:solidFill>
                <a:schemeClr val="bg1"/>
              </a:solidFill>
            </a:endParaRP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DB56142-2A91-4BB7-05D5-7BE648B44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2025-05-21</a:t>
            </a:r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B2C41DD7-E9BB-AB15-3C29-A67C4FB823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Geoforsk</a:t>
            </a:r>
            <a:r>
              <a:rPr lang="sv-SE" dirty="0"/>
              <a:t> </a:t>
            </a:r>
            <a:r>
              <a:rPr lang="sv-SE" dirty="0" err="1"/>
              <a:t>webbinarium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27913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A8BB48B-F8B5-3924-77D7-9B31EB9CE277}"/>
              </a:ext>
            </a:extLst>
          </p:cNvPr>
          <p:cNvSpPr txBox="1">
            <a:spLocks/>
          </p:cNvSpPr>
          <p:nvPr/>
        </p:nvSpPr>
        <p:spPr>
          <a:xfrm>
            <a:off x="3927859" y="4788098"/>
            <a:ext cx="4484621" cy="6708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800" dirty="0">
                <a:solidFill>
                  <a:schemeClr val="bg1"/>
                </a:solidFill>
              </a:rPr>
              <a:t>Chris Bales, Urban Persson, Puneet Saini</a:t>
            </a:r>
          </a:p>
          <a:p>
            <a:pPr marL="0" indent="0">
              <a:buNone/>
            </a:pPr>
            <a:r>
              <a:rPr lang="sv-SE" sz="1800" dirty="0">
                <a:solidFill>
                  <a:schemeClr val="bg1"/>
                </a:solidFill>
                <a:hlinkClick r:id="rId2"/>
              </a:rPr>
              <a:t>cba@du.se</a:t>
            </a:r>
            <a:r>
              <a:rPr lang="sv-SE" sz="1800" dirty="0">
                <a:solidFill>
                  <a:schemeClr val="bg1"/>
                </a:solidFill>
              </a:rPr>
              <a:t>, 023 778707</a:t>
            </a:r>
            <a:endParaRPr lang="en-SE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21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25CD49-1006-B060-B46E-69589157FD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3367" y="1520825"/>
            <a:ext cx="4650928" cy="2182495"/>
          </a:xfrm>
        </p:spPr>
        <p:txBody>
          <a:bodyPr/>
          <a:lstStyle/>
          <a:p>
            <a:r>
              <a:rPr lang="sv-SE" dirty="0"/>
              <a:t>Jordbalansen viktig för ekonomi</a:t>
            </a:r>
          </a:p>
          <a:p>
            <a:r>
              <a:rPr lang="sv-SE" dirty="0"/>
              <a:t>Rätta geologiska förutsättningar behövs</a:t>
            </a:r>
          </a:p>
          <a:p>
            <a:r>
              <a:rPr lang="sv-SE" dirty="0"/>
              <a:t>Större volym = bättre lönsamhet</a:t>
            </a:r>
          </a:p>
          <a:p>
            <a:r>
              <a:rPr lang="sv-SE" dirty="0"/>
              <a:t>30 – 80 kWh/m</a:t>
            </a:r>
            <a:r>
              <a:rPr lang="sv-SE" baseline="30000" dirty="0"/>
              <a:t>3</a:t>
            </a:r>
            <a:endParaRPr lang="en-SE" baseline="30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D763D6-41C8-A26B-D633-C61A8AB4E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Fallstudier - bakgrund</a:t>
            </a:r>
            <a:endParaRPr lang="en-SE" dirty="0"/>
          </a:p>
        </p:txBody>
      </p:sp>
      <p:pic>
        <p:nvPicPr>
          <p:cNvPr id="4" name="Picture 2" descr="Denmark: 37 MW Field with 203,000 m³ Storage Underway | Solarthermalworld">
            <a:extLst>
              <a:ext uri="{FF2B5EF4-FFF2-40B4-BE49-F238E27FC236}">
                <a16:creationId xmlns:a16="http://schemas.microsoft.com/office/drawing/2014/main" id="{D0DD3199-BAFE-BA13-4015-B90A3DFEA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305" y="1585488"/>
            <a:ext cx="5563400" cy="41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4B65EB-3718-F298-5B2B-70A268513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44" y="3865932"/>
            <a:ext cx="4650928" cy="2107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705941-8F7E-7FE1-44E9-585D3DBC10CC}"/>
              </a:ext>
            </a:extLst>
          </p:cNvPr>
          <p:cNvSpPr txBox="1"/>
          <p:nvPr/>
        </p:nvSpPr>
        <p:spPr>
          <a:xfrm>
            <a:off x="6348841" y="5758038"/>
            <a:ext cx="44478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>
                <a:solidFill>
                  <a:schemeClr val="bg1">
                    <a:lumMod val="75000"/>
                  </a:schemeClr>
                </a:solidFill>
              </a:rPr>
              <a:t>Source: Solarthermalworld.com</a:t>
            </a:r>
            <a:endParaRPr lang="en-IN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35436DA-55AA-2369-A8CB-614EDDA47F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39970" y="6356350"/>
            <a:ext cx="499801" cy="365125"/>
          </a:xfrm>
        </p:spPr>
        <p:txBody>
          <a:bodyPr/>
          <a:lstStyle/>
          <a:p>
            <a:fld id="{A204C5AF-5CE7-4AC5-8E1F-91F181F143FE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63EBC8AA-0FC4-87F4-9D6C-82D8A7272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2025-05-21</a:t>
            </a:r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A9685358-AF7F-C167-B157-CD132CE73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Geoforsk</a:t>
            </a:r>
            <a:r>
              <a:rPr lang="sv-SE" dirty="0"/>
              <a:t> </a:t>
            </a:r>
            <a:r>
              <a:rPr lang="sv-SE" dirty="0" err="1"/>
              <a:t>webbinarium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2130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3F3CB-6BCD-FEF4-CBF0-8EB32B2AC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CDBC0-EB4B-BE81-B21D-AC35577A4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237" y="1850150"/>
            <a:ext cx="9488176" cy="2625868"/>
          </a:xfrm>
        </p:spPr>
        <p:txBody>
          <a:bodyPr/>
          <a:lstStyle/>
          <a:p>
            <a:r>
              <a:rPr lang="sv-SE" dirty="0"/>
              <a:t>Fallstudier</a:t>
            </a:r>
            <a:br>
              <a:rPr lang="sv-SE" dirty="0"/>
            </a:br>
            <a:r>
              <a:rPr lang="sv-SE" sz="2800" dirty="0"/>
              <a:t>(Råneå, Härnösand, Söderhamn)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5E568-85E6-3DE0-2113-A23B27E52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3382" y="4125607"/>
            <a:ext cx="8645236" cy="851825"/>
          </a:xfrm>
        </p:spPr>
        <p:txBody>
          <a:bodyPr/>
          <a:lstStyle/>
          <a:p>
            <a:r>
              <a:rPr lang="en-SE"/>
              <a:t>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210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128A9-655F-AC9D-1158-9E4F57287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CB2BE-AB72-E09E-F49D-71784F3F7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31" y="297300"/>
            <a:ext cx="11503232" cy="1020081"/>
          </a:xfrm>
        </p:spPr>
        <p:txBody>
          <a:bodyPr/>
          <a:lstStyle/>
          <a:p>
            <a:r>
              <a:rPr lang="en-US" dirty="0"/>
              <a:t>Fall</a:t>
            </a:r>
            <a:r>
              <a:rPr lang="en-SE" dirty="0" err="1"/>
              <a:t>studie</a:t>
            </a:r>
            <a:r>
              <a:rPr lang="sv-SE" dirty="0"/>
              <a:t>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561842-65C6-133B-9832-5766818F0499}"/>
              </a:ext>
            </a:extLst>
          </p:cNvPr>
          <p:cNvSpPr txBox="1"/>
          <p:nvPr/>
        </p:nvSpPr>
        <p:spPr>
          <a:xfrm>
            <a:off x="540171" y="1156119"/>
            <a:ext cx="680389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sv-S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sv-S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S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sv-S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S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no-e</a:t>
            </a:r>
            <a:r>
              <a:rPr lang="sv-S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S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onomi</a:t>
            </a:r>
            <a:r>
              <a:rPr lang="sv-S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</a:t>
            </a:r>
            <a:r>
              <a:rPr lang="sv-S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förstudier</a:t>
            </a:r>
            <a:endParaRPr lang="en-S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sv-S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Nära samarbete med fjärrvärmebolagen</a:t>
            </a:r>
            <a:endParaRPr lang="en-S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S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</a:t>
            </a:r>
            <a:r>
              <a:rPr lang="sv-S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eringar</a:t>
            </a:r>
            <a:r>
              <a:rPr lang="sv-S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</a:t>
            </a:r>
            <a:r>
              <a:rPr lang="en-S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TRNSY</a:t>
            </a:r>
            <a:r>
              <a:rPr lang="sv-S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marL="342900" indent="-342900">
              <a:buAutoNum type="arabicPeriod"/>
            </a:pPr>
            <a:r>
              <a:rPr lang="sv-S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Urval baserat på geologiska förutsättningar och tillgänglighet på mark</a:t>
            </a:r>
            <a:endParaRPr lang="en-S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E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E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E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283A7562-B45E-F629-F56D-E218BC10FECA}"/>
              </a:ext>
            </a:extLst>
          </p:cNvPr>
          <p:cNvSpPr txBox="1">
            <a:spLocks/>
          </p:cNvSpPr>
          <p:nvPr/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2025-05-21</a:t>
            </a:r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C95C5183-71B6-3499-0A63-9CC455E9C744}"/>
              </a:ext>
            </a:extLst>
          </p:cNvPr>
          <p:cNvSpPr txBox="1">
            <a:spLocks/>
          </p:cNvSpPr>
          <p:nvPr/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Geoforsk webbinarium</a:t>
            </a:r>
            <a:endParaRPr lang="sv-SE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B4740D6-1D75-E678-0EF4-BCCFCA9FE5B2}"/>
              </a:ext>
            </a:extLst>
          </p:cNvPr>
          <p:cNvSpPr txBox="1">
            <a:spLocks/>
          </p:cNvSpPr>
          <p:nvPr/>
        </p:nvSpPr>
        <p:spPr>
          <a:xfrm>
            <a:off x="439970" y="6415984"/>
            <a:ext cx="4998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04C5AF-5CE7-4AC5-8E1F-91F181F143FE}" type="slidenum">
              <a:rPr lang="sv-SE" sz="1050" b="1" smtClean="0">
                <a:solidFill>
                  <a:schemeClr val="bg1"/>
                </a:solidFill>
              </a:rPr>
              <a:pPr/>
              <a:t>5</a:t>
            </a:fld>
            <a:endParaRPr lang="sv-SE" sz="105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1E01FE-68BB-FC95-E697-CBEF7DA44B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4708" b="18471"/>
          <a:stretch/>
        </p:blipFill>
        <p:spPr>
          <a:xfrm>
            <a:off x="7016070" y="225473"/>
            <a:ext cx="4963749" cy="60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69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C9098-37A2-58D3-A6B6-0504ACD87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A835E-C7BB-7DC1-8F90-CD0FF70A7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57" y="245542"/>
            <a:ext cx="11503232" cy="1020081"/>
          </a:xfrm>
        </p:spPr>
        <p:txBody>
          <a:bodyPr/>
          <a:lstStyle/>
          <a:p>
            <a:r>
              <a:rPr lang="en-SE" dirty="0" err="1"/>
              <a:t>Råneå</a:t>
            </a:r>
            <a:r>
              <a:rPr lang="en-SE" dirty="0"/>
              <a:t>: </a:t>
            </a:r>
            <a:r>
              <a:rPr lang="en-SE" dirty="0" err="1"/>
              <a:t>geolog</a:t>
            </a:r>
            <a:r>
              <a:rPr lang="sv-SE" dirty="0"/>
              <a:t>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AE938E-1F10-F794-63B8-EF4742536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1" y="1806969"/>
            <a:ext cx="3881024" cy="32440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C16573-E8E0-0E09-281C-C291DDC383C3}"/>
              </a:ext>
            </a:extLst>
          </p:cNvPr>
          <p:cNvSpPr txBox="1"/>
          <p:nvPr/>
        </p:nvSpPr>
        <p:spPr>
          <a:xfrm>
            <a:off x="927773" y="5236763"/>
            <a:ext cx="3644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</a:t>
            </a:r>
            <a:r>
              <a:rPr lang="sv-S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skt</a:t>
            </a:r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lämpliga områden för groplager (PTES)</a:t>
            </a:r>
            <a:endParaRPr lang="en-S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F0401-7552-31A4-2792-6223FC29C51C}"/>
              </a:ext>
            </a:extLst>
          </p:cNvPr>
          <p:cNvSpPr/>
          <p:nvPr/>
        </p:nvSpPr>
        <p:spPr>
          <a:xfrm>
            <a:off x="2484408" y="2889849"/>
            <a:ext cx="276045" cy="31055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FAADAF-A313-9228-FB9C-888801DB5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74506"/>
            <a:ext cx="3881024" cy="3244062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C8E7F0-3397-97A1-9BAA-1905B41F8643}"/>
              </a:ext>
            </a:extLst>
          </p:cNvPr>
          <p:cNvCxnSpPr>
            <a:cxnSpLocks/>
          </p:cNvCxnSpPr>
          <p:nvPr/>
        </p:nvCxnSpPr>
        <p:spPr>
          <a:xfrm>
            <a:off x="2760453" y="3045124"/>
            <a:ext cx="36561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6773C14-497A-F8FA-92B6-064A56534C8D}"/>
              </a:ext>
            </a:extLst>
          </p:cNvPr>
          <p:cNvSpPr txBox="1"/>
          <p:nvPr/>
        </p:nvSpPr>
        <p:spPr>
          <a:xfrm>
            <a:off x="10221786" y="3778351"/>
            <a:ext cx="1929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</a:t>
            </a:r>
            <a:r>
              <a:rPr lang="en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</a:p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Nära lämplig plats</a:t>
            </a:r>
          </a:p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 groplager och solfångare</a:t>
            </a:r>
            <a:endParaRPr lang="en-S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01524A7-7B14-4E81-2EAE-AD6E74B8318B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8647386" y="3778351"/>
            <a:ext cx="1574400" cy="538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3681C0D-6E64-D19E-D7A0-F4AA4F2C9740}"/>
              </a:ext>
            </a:extLst>
          </p:cNvPr>
          <p:cNvSpPr txBox="1"/>
          <p:nvPr/>
        </p:nvSpPr>
        <p:spPr>
          <a:xfrm>
            <a:off x="6544142" y="2719965"/>
            <a:ext cx="1492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>
                <a:latin typeface="Arial" panose="020B0604020202020204" pitchFamily="34" charset="0"/>
                <a:cs typeface="Arial" panose="020B0604020202020204" pitchFamily="34" charset="0"/>
              </a:rPr>
              <a:t>17586 m</a:t>
            </a:r>
            <a:r>
              <a:rPr lang="en-SE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BB7F64-D0FF-8F45-6B93-E9A07075AECA}"/>
              </a:ext>
            </a:extLst>
          </p:cNvPr>
          <p:cNvSpPr txBox="1"/>
          <p:nvPr/>
        </p:nvSpPr>
        <p:spPr>
          <a:xfrm>
            <a:off x="6497411" y="5113606"/>
            <a:ext cx="61408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Jordartstyp</a:t>
            </a:r>
            <a:r>
              <a:rPr lang="sv-S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</a:t>
            </a:r>
            <a:r>
              <a:rPr lang="sv-SE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Möran</a:t>
            </a:r>
            <a:r>
              <a:rPr lang="en-S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S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Grundvattennivå</a:t>
            </a:r>
            <a:r>
              <a:rPr lang="sv-S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 m</a:t>
            </a:r>
            <a:endParaRPr lang="en-SE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Jorddjup</a:t>
            </a:r>
            <a:r>
              <a:rPr lang="en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</a:t>
            </a:r>
          </a:p>
          <a:p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Marklutning:          Låg</a:t>
            </a:r>
            <a:endParaRPr lang="en-S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0CBB14-61EA-579F-E84C-1E51E63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070" y="5175619"/>
            <a:ext cx="266465" cy="2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B7D69B52-187F-904F-FBB3-ED4168745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616" y="5442084"/>
            <a:ext cx="266465" cy="2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84A6233-199B-244F-40C8-40E648CB0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616" y="5722901"/>
            <a:ext cx="266465" cy="2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D5030DA2-CABA-7B92-B4F1-FF5FC8E04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964" y="6003718"/>
            <a:ext cx="266465" cy="2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01146E18-0CF5-09D5-A3D6-D890BF9F0878}"/>
              </a:ext>
            </a:extLst>
          </p:cNvPr>
          <p:cNvSpPr txBox="1">
            <a:spLocks/>
          </p:cNvSpPr>
          <p:nvPr/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2025-05-21</a:t>
            </a:r>
            <a:endParaRPr lang="sv-SE" dirty="0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581F95A9-AB57-C8D7-E774-B9482DA831A0}"/>
              </a:ext>
            </a:extLst>
          </p:cNvPr>
          <p:cNvSpPr txBox="1">
            <a:spLocks/>
          </p:cNvSpPr>
          <p:nvPr/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Geoforsk webbinarium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55151F-6968-FAF5-4E84-D6613F374C9E}"/>
              </a:ext>
            </a:extLst>
          </p:cNvPr>
          <p:cNvSpPr txBox="1">
            <a:spLocks/>
          </p:cNvSpPr>
          <p:nvPr/>
        </p:nvSpPr>
        <p:spPr>
          <a:xfrm>
            <a:off x="439970" y="6415984"/>
            <a:ext cx="4998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04C5AF-5CE7-4AC5-8E1F-91F181F143FE}" type="slidenum">
              <a:rPr lang="sv-SE" sz="1050" b="1" smtClean="0">
                <a:solidFill>
                  <a:schemeClr val="bg1"/>
                </a:solidFill>
              </a:rPr>
              <a:pPr/>
              <a:t>6</a:t>
            </a:fld>
            <a:endParaRPr lang="sv-SE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9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D547B-3AA9-A7A5-E76A-0C2931BFE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2751D-C35B-5A54-C7C5-6BF81E29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57" y="245542"/>
            <a:ext cx="11503232" cy="1020081"/>
          </a:xfrm>
        </p:spPr>
        <p:txBody>
          <a:bodyPr/>
          <a:lstStyle/>
          <a:p>
            <a:r>
              <a:rPr lang="sv-SE" dirty="0"/>
              <a:t>S</a:t>
            </a:r>
            <a:r>
              <a:rPr lang="en-SE" dirty="0" err="1"/>
              <a:t>ystemintegr</a:t>
            </a:r>
            <a:r>
              <a:rPr lang="sv-SE" dirty="0" err="1"/>
              <a:t>ering</a:t>
            </a:r>
            <a:endParaRPr lang="sv-SE" dirty="0"/>
          </a:p>
        </p:txBody>
      </p:sp>
      <p:pic>
        <p:nvPicPr>
          <p:cNvPr id="9" name="Picture 8" descr="A diagram of a machine&#10;&#10;AI-generated content may be incorrect.">
            <a:extLst>
              <a:ext uri="{FF2B5EF4-FFF2-40B4-BE49-F238E27FC236}">
                <a16:creationId xmlns:a16="http://schemas.microsoft.com/office/drawing/2014/main" id="{D5C66F07-1BAA-6AEC-EE60-7A02253F0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7" y="995889"/>
            <a:ext cx="11631589" cy="45305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3D8F7-E129-7156-6D45-8866DBE3CEF5}"/>
              </a:ext>
            </a:extLst>
          </p:cNvPr>
          <p:cNvSpPr txBox="1"/>
          <p:nvPr/>
        </p:nvSpPr>
        <p:spPr>
          <a:xfrm>
            <a:off x="2167757" y="4603063"/>
            <a:ext cx="60539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Enkel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anslutning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nära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panncentral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rökgaskondensering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Retur-retur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inkoppling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Värmeväxlare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behövs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för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värmeöverföring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till/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från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lagret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S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9A9766D-E5C5-6F5D-F661-653026430A8C}"/>
              </a:ext>
            </a:extLst>
          </p:cNvPr>
          <p:cNvCxnSpPr/>
          <p:nvPr/>
        </p:nvCxnSpPr>
        <p:spPr>
          <a:xfrm flipV="1">
            <a:off x="8221716" y="3429000"/>
            <a:ext cx="1639615" cy="1489841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1AF3E20-CF6C-271D-AA20-ECEE2D2A34F5}"/>
              </a:ext>
            </a:extLst>
          </p:cNvPr>
          <p:cNvSpPr txBox="1"/>
          <p:nvPr/>
        </p:nvSpPr>
        <p:spPr>
          <a:xfrm>
            <a:off x="9041523" y="1080956"/>
            <a:ext cx="3022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Pellet</a:t>
            </a:r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och oljepannor</a:t>
            </a:r>
            <a:endParaRPr lang="en-S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4503FFF6-9A38-CBCB-31AD-F827A041925F}"/>
              </a:ext>
            </a:extLst>
          </p:cNvPr>
          <p:cNvSpPr txBox="1">
            <a:spLocks/>
          </p:cNvSpPr>
          <p:nvPr/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2025-05-21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98CF399-73A9-055C-5E46-71D73E29B48A}"/>
              </a:ext>
            </a:extLst>
          </p:cNvPr>
          <p:cNvSpPr txBox="1">
            <a:spLocks/>
          </p:cNvSpPr>
          <p:nvPr/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Geoforsk webbinarium</a:t>
            </a:r>
            <a:endParaRPr lang="sv-SE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74D36FB-69D6-59E8-E4EE-F56EA573B135}"/>
              </a:ext>
            </a:extLst>
          </p:cNvPr>
          <p:cNvSpPr txBox="1">
            <a:spLocks/>
          </p:cNvSpPr>
          <p:nvPr/>
        </p:nvSpPr>
        <p:spPr>
          <a:xfrm>
            <a:off x="439970" y="6415984"/>
            <a:ext cx="4998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04C5AF-5CE7-4AC5-8E1F-91F181F143FE}" type="slidenum">
              <a:rPr lang="sv-SE" sz="1050" b="1" smtClean="0">
                <a:solidFill>
                  <a:schemeClr val="bg1"/>
                </a:solidFill>
              </a:rPr>
              <a:pPr/>
              <a:t>7</a:t>
            </a:fld>
            <a:endParaRPr lang="sv-SE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57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60C4A-E4A9-923A-A3D0-304E583D0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E31D7-FD82-8819-228D-6A84E3CC5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42" y="238057"/>
            <a:ext cx="11503232" cy="1020081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SE" dirty="0" err="1"/>
              <a:t>esult</a:t>
            </a:r>
            <a:r>
              <a:rPr lang="sv-SE" dirty="0"/>
              <a:t>at</a:t>
            </a:r>
            <a:r>
              <a:rPr lang="en-SE" dirty="0"/>
              <a:t>: </a:t>
            </a:r>
            <a:r>
              <a:rPr lang="en-SE" dirty="0" err="1"/>
              <a:t>Råneå</a:t>
            </a:r>
            <a:r>
              <a:rPr lang="en-SE" dirty="0"/>
              <a:t> </a:t>
            </a:r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D31D14-4CD6-B7D1-AB57-0CC173E078E7}"/>
              </a:ext>
            </a:extLst>
          </p:cNvPr>
          <p:cNvSpPr txBox="1"/>
          <p:nvPr/>
        </p:nvSpPr>
        <p:spPr>
          <a:xfrm>
            <a:off x="-725392" y="2659782"/>
            <a:ext cx="61309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v-S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Solfångar</a:t>
            </a:r>
            <a:r>
              <a:rPr lang="en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25 000 m</a:t>
            </a:r>
            <a:r>
              <a:rPr lang="sv-SE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v-S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Markarea</a:t>
            </a:r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75 000 m</a:t>
            </a:r>
            <a:r>
              <a:rPr lang="sv-SE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2"/>
            <a:endParaRPr lang="sv-S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sv-S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504B8-FCFF-7FCD-786F-8D9240BA1CEC}"/>
              </a:ext>
            </a:extLst>
          </p:cNvPr>
          <p:cNvSpPr txBox="1"/>
          <p:nvPr/>
        </p:nvSpPr>
        <p:spPr>
          <a:xfrm>
            <a:off x="-556090" y="5164999"/>
            <a:ext cx="443318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Volym:         25 000 m</a:t>
            </a:r>
            <a:r>
              <a:rPr lang="sv-SE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v-S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Markarea</a:t>
            </a:r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</a:t>
            </a:r>
            <a:r>
              <a:rPr lang="en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m</a:t>
            </a:r>
            <a:r>
              <a:rPr lang="sv-SE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v-S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sv-S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sv-S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87F615-10C3-65DD-9E50-1C560FEB162F}"/>
              </a:ext>
            </a:extLst>
          </p:cNvPr>
          <p:cNvSpPr/>
          <p:nvPr/>
        </p:nvSpPr>
        <p:spPr>
          <a:xfrm>
            <a:off x="164949" y="1316969"/>
            <a:ext cx="3515557" cy="45542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9D2129-E7C9-A698-B25E-E940D8C878CE}"/>
              </a:ext>
            </a:extLst>
          </p:cNvPr>
          <p:cNvSpPr txBox="1"/>
          <p:nvPr/>
        </p:nvSpPr>
        <p:spPr>
          <a:xfrm>
            <a:off x="4070969" y="950665"/>
            <a:ext cx="41784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42% </a:t>
            </a:r>
          </a:p>
          <a:p>
            <a:pPr algn="ctr"/>
            <a:r>
              <a:rPr lang="sv-S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 värmen från lagret och solfångare</a:t>
            </a:r>
            <a:endParaRPr lang="en-SE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SE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lus Sign Vector Art, Icons, and Graphics for Free Download">
            <a:extLst>
              <a:ext uri="{FF2B5EF4-FFF2-40B4-BE49-F238E27FC236}">
                <a16:creationId xmlns:a16="http://schemas.microsoft.com/office/drawing/2014/main" id="{38F67242-B987-8070-58C1-34C927BE1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05" y="3374008"/>
            <a:ext cx="392374" cy="39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group of blue rectangular objects&#10;&#10;AI-generated content may be incorrect.">
            <a:extLst>
              <a:ext uri="{FF2B5EF4-FFF2-40B4-BE49-F238E27FC236}">
                <a16:creationId xmlns:a16="http://schemas.microsoft.com/office/drawing/2014/main" id="{A548406F-D893-7EC9-2424-F4CD1686A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257"/>
            <a:ext cx="3881469" cy="1533181"/>
          </a:xfrm>
          <a:prstGeom prst="rect">
            <a:avLst/>
          </a:prstGeom>
        </p:spPr>
      </p:pic>
      <p:pic>
        <p:nvPicPr>
          <p:cNvPr id="22" name="Picture 21" descr="A cartoon of a rectangular object&#10;&#10;AI-generated content may be incorrect.">
            <a:extLst>
              <a:ext uri="{FF2B5EF4-FFF2-40B4-BE49-F238E27FC236}">
                <a16:creationId xmlns:a16="http://schemas.microsoft.com/office/drawing/2014/main" id="{14AAA607-A693-A565-7768-5E9AE0B5E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00" y="3662894"/>
            <a:ext cx="3186853" cy="1641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1AF1BC-8213-EBEC-4DE4-6E26FC97F525}"/>
              </a:ext>
            </a:extLst>
          </p:cNvPr>
          <p:cNvSpPr txBox="1"/>
          <p:nvPr/>
        </p:nvSpPr>
        <p:spPr>
          <a:xfrm>
            <a:off x="8013579" y="950665"/>
            <a:ext cx="4178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 </a:t>
            </a:r>
          </a:p>
          <a:p>
            <a:pPr algn="ctr"/>
            <a:r>
              <a:rPr lang="sv-S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Värmeförluster</a:t>
            </a:r>
            <a:endParaRPr lang="en-SE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8FCEA0-7803-2390-A538-1CA6D2E40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311334"/>
              </p:ext>
            </p:extLst>
          </p:nvPr>
        </p:nvGraphicFramePr>
        <p:xfrm>
          <a:off x="5876095" y="4501525"/>
          <a:ext cx="3515557" cy="851535"/>
        </p:xfrm>
        <a:graphic>
          <a:graphicData uri="http://schemas.openxmlformats.org/drawingml/2006/table">
            <a:tbl>
              <a:tblPr/>
              <a:tblGrid>
                <a:gridCol w="2401372">
                  <a:extLst>
                    <a:ext uri="{9D8B030D-6E8A-4147-A177-3AD203B41FA5}">
                      <a16:colId xmlns:a16="http://schemas.microsoft.com/office/drawing/2014/main" val="2778216242"/>
                    </a:ext>
                  </a:extLst>
                </a:gridCol>
                <a:gridCol w="1114185">
                  <a:extLst>
                    <a:ext uri="{9D8B030D-6E8A-4147-A177-3AD203B41FA5}">
                      <a16:colId xmlns:a16="http://schemas.microsoft.com/office/drawing/2014/main" val="634868223"/>
                    </a:ext>
                  </a:extLst>
                </a:gridCol>
              </a:tblGrid>
              <a:tr h="19541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Solfångare</a:t>
                      </a:r>
                      <a:r>
                        <a:rPr lang="en-IN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3406835"/>
                  </a:ext>
                </a:extLst>
              </a:tr>
              <a:tr h="23174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Groplagret</a:t>
                      </a:r>
                      <a:r>
                        <a:rPr lang="en-IN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946344"/>
                  </a:ext>
                </a:extLst>
              </a:tr>
              <a:tr h="23174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Summa M€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866561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0764C98-B717-96CC-6A24-1F4DDAA9D154}"/>
              </a:ext>
            </a:extLst>
          </p:cNvPr>
          <p:cNvSpPr txBox="1"/>
          <p:nvPr/>
        </p:nvSpPr>
        <p:spPr>
          <a:xfrm>
            <a:off x="5852154" y="4045248"/>
            <a:ext cx="2863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capex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E0CDD-9177-9591-DC61-6641157859C1}"/>
              </a:ext>
            </a:extLst>
          </p:cNvPr>
          <p:cNvSpPr txBox="1"/>
          <p:nvPr/>
        </p:nvSpPr>
        <p:spPr>
          <a:xfrm>
            <a:off x="5848586" y="5470507"/>
            <a:ext cx="5028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OPEX: 0.5% av CAPEX</a:t>
            </a:r>
          </a:p>
          <a:p>
            <a:endParaRPr lang="en-SE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CF108B6A-7ABA-86B1-02FA-D0F74FB2383C}"/>
              </a:ext>
            </a:extLst>
          </p:cNvPr>
          <p:cNvSpPr txBox="1">
            <a:spLocks/>
          </p:cNvSpPr>
          <p:nvPr/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2025-05-21</a:t>
            </a:r>
            <a:endParaRPr lang="sv-SE" dirty="0"/>
          </a:p>
        </p:txBody>
      </p:sp>
      <p:sp>
        <p:nvSpPr>
          <p:cNvPr id="16" name="Platshållare för sidfot 4">
            <a:extLst>
              <a:ext uri="{FF2B5EF4-FFF2-40B4-BE49-F238E27FC236}">
                <a16:creationId xmlns:a16="http://schemas.microsoft.com/office/drawing/2014/main" id="{8BD933B1-BAD6-09A1-5D6A-EC96876BDB07}"/>
              </a:ext>
            </a:extLst>
          </p:cNvPr>
          <p:cNvSpPr txBox="1">
            <a:spLocks/>
          </p:cNvSpPr>
          <p:nvPr/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Geoforsk webbinarium</a:t>
            </a:r>
            <a:endParaRPr lang="sv-SE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82A2D7B-5CF4-92D8-8F6D-F1F10086D110}"/>
              </a:ext>
            </a:extLst>
          </p:cNvPr>
          <p:cNvSpPr txBox="1">
            <a:spLocks/>
          </p:cNvSpPr>
          <p:nvPr/>
        </p:nvSpPr>
        <p:spPr>
          <a:xfrm>
            <a:off x="439970" y="6415984"/>
            <a:ext cx="4998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04C5AF-5CE7-4AC5-8E1F-91F181F143FE}" type="slidenum">
              <a:rPr lang="sv-SE" sz="1050" b="1" smtClean="0">
                <a:solidFill>
                  <a:schemeClr val="bg1"/>
                </a:solidFill>
              </a:rPr>
              <a:pPr/>
              <a:t>8</a:t>
            </a:fld>
            <a:endParaRPr lang="sv-SE" sz="1050" b="1" dirty="0">
              <a:solidFill>
                <a:schemeClr val="bg1"/>
              </a:solidFill>
            </a:endParaRPr>
          </a:p>
        </p:txBody>
      </p:sp>
      <p:sp>
        <p:nvSpPr>
          <p:cNvPr id="19" name="Rubrik 1">
            <a:extLst>
              <a:ext uri="{FF2B5EF4-FFF2-40B4-BE49-F238E27FC236}">
                <a16:creationId xmlns:a16="http://schemas.microsoft.com/office/drawing/2014/main" id="{323854E7-A3F3-5535-B06D-EEC733D08587}"/>
              </a:ext>
            </a:extLst>
          </p:cNvPr>
          <p:cNvSpPr txBox="1">
            <a:spLocks/>
          </p:cNvSpPr>
          <p:nvPr/>
        </p:nvSpPr>
        <p:spPr>
          <a:xfrm>
            <a:off x="3999127" y="2422381"/>
            <a:ext cx="4250263" cy="11717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GB" sz="2800" b="1" dirty="0" err="1">
                <a:gradFill flip="none" rotWithShape="1">
                  <a:gsLst>
                    <a:gs pos="0">
                      <a:srgbClr val="CE0060"/>
                    </a:gs>
                    <a:gs pos="100000">
                      <a:srgbClr val="341C65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Svårt</a:t>
            </a:r>
            <a:r>
              <a:rPr lang="en-GB" sz="2800" b="1" dirty="0">
                <a:gradFill flip="none" rotWithShape="1">
                  <a:gsLst>
                    <a:gs pos="0">
                      <a:srgbClr val="CE0060"/>
                    </a:gs>
                    <a:gs pos="100000">
                      <a:srgbClr val="341C65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gradFill flip="none" rotWithShape="1">
                  <a:gsLst>
                    <a:gs pos="0">
                      <a:srgbClr val="CE0060"/>
                    </a:gs>
                    <a:gs pos="100000">
                      <a:srgbClr val="341C65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en-GB" sz="2800" b="1" dirty="0">
                <a:gradFill flip="none" rotWithShape="1">
                  <a:gsLst>
                    <a:gs pos="0">
                      <a:srgbClr val="CE0060"/>
                    </a:gs>
                    <a:gs pos="100000">
                      <a:srgbClr val="341C65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gradFill flip="none" rotWithShape="1">
                  <a:gsLst>
                    <a:gs pos="0">
                      <a:srgbClr val="CE0060"/>
                    </a:gs>
                    <a:gs pos="100000">
                      <a:srgbClr val="341C65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nå</a:t>
            </a:r>
            <a:r>
              <a:rPr lang="en-GB" sz="2800" b="1" dirty="0">
                <a:gradFill flip="none" rotWithShape="1">
                  <a:gsLst>
                    <a:gs pos="0">
                      <a:srgbClr val="CE0060"/>
                    </a:gs>
                    <a:gs pos="100000">
                      <a:srgbClr val="341C65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gradFill flip="none" rotWithShape="1">
                  <a:gsLst>
                    <a:gs pos="0">
                      <a:srgbClr val="CE0060"/>
                    </a:gs>
                    <a:gs pos="100000">
                      <a:srgbClr val="341C65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högre</a:t>
            </a:r>
            <a:r>
              <a:rPr lang="en-GB" sz="2800" b="1" dirty="0">
                <a:gradFill flip="none" rotWithShape="1">
                  <a:gsLst>
                    <a:gs pos="0">
                      <a:srgbClr val="CE0060"/>
                    </a:gs>
                    <a:gs pos="100000">
                      <a:srgbClr val="341C65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vid </a:t>
            </a:r>
            <a:r>
              <a:rPr lang="en-GB" sz="2800" b="1" dirty="0" err="1">
                <a:gradFill flip="none" rotWithShape="1">
                  <a:gsLst>
                    <a:gs pos="0">
                      <a:srgbClr val="CE0060"/>
                    </a:gs>
                    <a:gs pos="100000">
                      <a:srgbClr val="341C65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så</a:t>
            </a:r>
            <a:r>
              <a:rPr lang="en-GB" sz="2800" b="1" dirty="0">
                <a:gradFill flip="none" rotWithShape="1">
                  <a:gsLst>
                    <a:gs pos="0">
                      <a:srgbClr val="CE0060"/>
                    </a:gs>
                    <a:gs pos="100000">
                      <a:srgbClr val="341C65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gradFill flip="none" rotWithShape="1">
                  <a:gsLst>
                    <a:gs pos="0">
                      <a:srgbClr val="CE0060"/>
                    </a:gs>
                    <a:gs pos="100000">
                      <a:srgbClr val="341C65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hög</a:t>
            </a:r>
            <a:r>
              <a:rPr lang="en-GB" sz="2800" b="1" dirty="0">
                <a:gradFill flip="none" rotWithShape="1">
                  <a:gsLst>
                    <a:gs pos="0">
                      <a:srgbClr val="CE0060"/>
                    </a:gs>
                    <a:gs pos="100000">
                      <a:srgbClr val="341C65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gradFill flip="none" rotWithShape="1">
                  <a:gsLst>
                    <a:gs pos="0">
                      <a:srgbClr val="CE0060"/>
                    </a:gs>
                    <a:gs pos="100000">
                      <a:srgbClr val="341C65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breddgrad</a:t>
            </a:r>
            <a:endParaRPr lang="en-GB" sz="2800" b="1" dirty="0">
              <a:gradFill flip="none" rotWithShape="1">
                <a:gsLst>
                  <a:gs pos="0">
                    <a:srgbClr val="CE0060"/>
                  </a:gs>
                  <a:gs pos="100000">
                    <a:srgbClr val="341C65"/>
                  </a:gs>
                </a:gsLst>
                <a:lin ang="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1740E-51E1-0DDD-7C91-F7CCA0456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F23851-5707-40D9-A181-132DB68EC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76" y="1158242"/>
            <a:ext cx="5717532" cy="4743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5F23C9-4BE1-3E42-78E6-31648F9A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57" y="246457"/>
            <a:ext cx="11503232" cy="1020081"/>
          </a:xfrm>
        </p:spPr>
        <p:txBody>
          <a:bodyPr/>
          <a:lstStyle/>
          <a:p>
            <a:r>
              <a:rPr lang="en-SE" dirty="0">
                <a:latin typeface="Arial Black"/>
              </a:rPr>
              <a:t>Härnösand </a:t>
            </a:r>
            <a:r>
              <a:rPr lang="sv-SE" dirty="0">
                <a:latin typeface="Arial Black"/>
              </a:rPr>
              <a:t>- förutsättningar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3C5918E-2CB2-A2D2-1D0D-DCC032B5F488}"/>
              </a:ext>
            </a:extLst>
          </p:cNvPr>
          <p:cNvCxnSpPr>
            <a:cxnSpLocks/>
          </p:cNvCxnSpPr>
          <p:nvPr/>
        </p:nvCxnSpPr>
        <p:spPr>
          <a:xfrm flipH="1">
            <a:off x="3856182" y="1449488"/>
            <a:ext cx="31141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8CBB79D-C997-16BF-8771-7DB2A6A733CF}"/>
              </a:ext>
            </a:extLst>
          </p:cNvPr>
          <p:cNvCxnSpPr>
            <a:cxnSpLocks/>
          </p:cNvCxnSpPr>
          <p:nvPr/>
        </p:nvCxnSpPr>
        <p:spPr>
          <a:xfrm flipH="1">
            <a:off x="1876508" y="5181425"/>
            <a:ext cx="44730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ADDBE585-2E08-D04C-B319-8B22C2F8E9E3}"/>
              </a:ext>
            </a:extLst>
          </p:cNvPr>
          <p:cNvSpPr/>
          <p:nvPr/>
        </p:nvSpPr>
        <p:spPr>
          <a:xfrm>
            <a:off x="3433487" y="1160601"/>
            <a:ext cx="422695" cy="4830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ACBEA9-C046-6783-E6BF-919F7AA6AF7B}"/>
              </a:ext>
            </a:extLst>
          </p:cNvPr>
          <p:cNvSpPr/>
          <p:nvPr/>
        </p:nvSpPr>
        <p:spPr>
          <a:xfrm>
            <a:off x="1453813" y="4937222"/>
            <a:ext cx="422695" cy="4830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2C1780-1CAD-BB48-95EF-5DE57BF7D792}"/>
              </a:ext>
            </a:extLst>
          </p:cNvPr>
          <p:cNvSpPr txBox="1"/>
          <p:nvPr/>
        </p:nvSpPr>
        <p:spPr>
          <a:xfrm>
            <a:off x="7067112" y="1201075"/>
            <a:ext cx="2789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Panncentral</a:t>
            </a:r>
            <a:r>
              <a:rPr lang="en-S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norr</a:t>
            </a:r>
            <a:endParaRPr lang="en-SE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18E1B0-27B2-77C1-F6E2-B20B51E4BB07}"/>
              </a:ext>
            </a:extLst>
          </p:cNvPr>
          <p:cNvSpPr txBox="1"/>
          <p:nvPr/>
        </p:nvSpPr>
        <p:spPr>
          <a:xfrm>
            <a:off x="6102586" y="5276243"/>
            <a:ext cx="419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Lämplig plats i söder</a:t>
            </a:r>
            <a:endParaRPr lang="en-SE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56CE7-B75A-22FE-DBDA-CEA91286B1C9}"/>
              </a:ext>
            </a:extLst>
          </p:cNvPr>
          <p:cNvSpPr txBox="1"/>
          <p:nvPr/>
        </p:nvSpPr>
        <p:spPr>
          <a:xfrm>
            <a:off x="7490588" y="4399080"/>
            <a:ext cx="3476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Fjärrvärmelasten</a:t>
            </a:r>
            <a:r>
              <a:rPr lang="en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208 GWh</a:t>
            </a:r>
          </a:p>
          <a:p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Toppeffekt</a:t>
            </a:r>
            <a:r>
              <a:rPr lang="en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v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S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MW</a:t>
            </a:r>
          </a:p>
          <a:p>
            <a:endParaRPr lang="en-S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8C79A34-0D71-06C7-F25A-20AC08E2CC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8698610"/>
              </p:ext>
            </p:extLst>
          </p:nvPr>
        </p:nvGraphicFramePr>
        <p:xfrm>
          <a:off x="7250528" y="1847406"/>
          <a:ext cx="3716505" cy="2551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F7FCE0B6-D9C0-5EAC-A881-2B8667218C64}"/>
              </a:ext>
            </a:extLst>
          </p:cNvPr>
          <p:cNvSpPr txBox="1">
            <a:spLocks/>
          </p:cNvSpPr>
          <p:nvPr/>
        </p:nvSpPr>
        <p:spPr>
          <a:xfrm>
            <a:off x="1055687" y="6356350"/>
            <a:ext cx="9295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2025-05-21</a:t>
            </a:r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63B660C2-A19D-5B90-A10E-7ABB936FCD95}"/>
              </a:ext>
            </a:extLst>
          </p:cNvPr>
          <p:cNvSpPr txBox="1">
            <a:spLocks/>
          </p:cNvSpPr>
          <p:nvPr/>
        </p:nvSpPr>
        <p:spPr>
          <a:xfrm>
            <a:off x="203384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Geoforsk webbinarium</a:t>
            </a:r>
            <a:endParaRPr lang="sv-SE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9751B86-6FB4-5A09-9C12-F99E323F337D}"/>
              </a:ext>
            </a:extLst>
          </p:cNvPr>
          <p:cNvSpPr txBox="1">
            <a:spLocks/>
          </p:cNvSpPr>
          <p:nvPr/>
        </p:nvSpPr>
        <p:spPr>
          <a:xfrm>
            <a:off x="439970" y="6415984"/>
            <a:ext cx="49980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04C5AF-5CE7-4AC5-8E1F-91F181F143FE}" type="slidenum">
              <a:rPr lang="sv-SE" sz="1050" b="1" smtClean="0">
                <a:solidFill>
                  <a:schemeClr val="bg1"/>
                </a:solidFill>
              </a:rPr>
              <a:pPr/>
              <a:t>9</a:t>
            </a:fld>
            <a:endParaRPr lang="sv-SE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HDa Innehåll">
  <a:themeElements>
    <a:clrScheme name="H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2582"/>
      </a:accent1>
      <a:accent2>
        <a:srgbClr val="E50075"/>
      </a:accent2>
      <a:accent3>
        <a:srgbClr val="0071C2"/>
      </a:accent3>
      <a:accent4>
        <a:srgbClr val="007B3C"/>
      </a:accent4>
      <a:accent5>
        <a:srgbClr val="FFDD00"/>
      </a:accent5>
      <a:accent6>
        <a:srgbClr val="E4003A"/>
      </a:accent6>
      <a:hlink>
        <a:srgbClr val="0071C2"/>
      </a:hlink>
      <a:folHlink>
        <a:srgbClr val="954F72"/>
      </a:folHlink>
    </a:clrScheme>
    <a:fontScheme name="H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2A717E8-440E-4724-A862-65978A9932E3}" vid="{4B32232E-A5F9-4437-9ACB-BFAFF62F5322}"/>
    </a:ext>
  </a:extLst>
</a:theme>
</file>

<file path=ppt/theme/theme2.xml><?xml version="1.0" encoding="utf-8"?>
<a:theme xmlns:a="http://schemas.openxmlformats.org/drawingml/2006/main" name="HDa Start och Avslut">
  <a:themeElements>
    <a:clrScheme name="H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2582"/>
      </a:accent1>
      <a:accent2>
        <a:srgbClr val="E50075"/>
      </a:accent2>
      <a:accent3>
        <a:srgbClr val="0071C2"/>
      </a:accent3>
      <a:accent4>
        <a:srgbClr val="007B3C"/>
      </a:accent4>
      <a:accent5>
        <a:srgbClr val="FFDD00"/>
      </a:accent5>
      <a:accent6>
        <a:srgbClr val="E4003A"/>
      </a:accent6>
      <a:hlink>
        <a:srgbClr val="0071C2"/>
      </a:hlink>
      <a:folHlink>
        <a:srgbClr val="954F72"/>
      </a:folHlink>
    </a:clrScheme>
    <a:fontScheme name="H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2A717E8-440E-4724-A862-65978A9932E3}" vid="{AAC1FD1F-B82B-4C0E-956D-DD8C5F601E44}"/>
    </a:ext>
  </a:extLst>
</a:theme>
</file>

<file path=ppt/theme/theme3.xml><?xml version="1.0" encoding="utf-8"?>
<a:theme xmlns:a="http://schemas.openxmlformats.org/drawingml/2006/main" name="Office-tema">
  <a:themeElements>
    <a:clrScheme name="H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2582"/>
      </a:accent1>
      <a:accent2>
        <a:srgbClr val="E50075"/>
      </a:accent2>
      <a:accent3>
        <a:srgbClr val="A5A5A5"/>
      </a:accent3>
      <a:accent4>
        <a:srgbClr val="EC6607"/>
      </a:accent4>
      <a:accent5>
        <a:srgbClr val="007B3C"/>
      </a:accent5>
      <a:accent6>
        <a:srgbClr val="E4003A"/>
      </a:accent6>
      <a:hlink>
        <a:srgbClr val="0563C1"/>
      </a:hlink>
      <a:folHlink>
        <a:srgbClr val="954F72"/>
      </a:folHlink>
    </a:clrScheme>
    <a:fontScheme name="H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H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2582"/>
      </a:accent1>
      <a:accent2>
        <a:srgbClr val="E50075"/>
      </a:accent2>
      <a:accent3>
        <a:srgbClr val="A5A5A5"/>
      </a:accent3>
      <a:accent4>
        <a:srgbClr val="EC6607"/>
      </a:accent4>
      <a:accent5>
        <a:srgbClr val="007B3C"/>
      </a:accent5>
      <a:accent6>
        <a:srgbClr val="E4003A"/>
      </a:accent6>
      <a:hlink>
        <a:srgbClr val="0563C1"/>
      </a:hlink>
      <a:folHlink>
        <a:srgbClr val="954F72"/>
      </a:folHlink>
    </a:clrScheme>
    <a:fontScheme name="H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llbeskrivning xmlns="86d88fb5-0b4d-4df7-8ca1-8010dc5f6b71" xsi:nil="true"/>
    <TaxCatchAll xmlns="77cbf028-fa62-42e0-a7a7-1b4aa357e9da">
      <Value>20</Value>
      <Value>15</Value>
    </TaxCatchAll>
    <h1e91efc8b7d4945930b1237cc983848 xmlns="77cbf028-fa62-42e0-a7a7-1b4aa357e9da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a202e5b9-63bf-414e-80ec-98d7359f7f4b</TermId>
        </TermInfo>
      </Terms>
    </h1e91efc8b7d4945930b1237cc983848>
    <lcf76f155ced4ddcb4097134ff3c332f xmlns="86d88fb5-0b4d-4df7-8ca1-8010dc5f6b71">
      <Terms xmlns="http://schemas.microsoft.com/office/infopath/2007/PartnerControls"/>
    </lcf76f155ced4ddcb4097134ff3c332f>
    <l53a85ad7d6446daa7808431c76cfbe8 xmlns="77cbf028-fa62-42e0-a7a7-1b4aa357e9da">
      <Terms xmlns="http://schemas.microsoft.com/office/infopath/2007/PartnerControls">
        <TermInfo xmlns="http://schemas.microsoft.com/office/infopath/2007/PartnerControls">
          <TermName xmlns="http://schemas.microsoft.com/office/infopath/2007/PartnerControls">Avdelningen för kommunikation</TermName>
          <TermId xmlns="http://schemas.microsoft.com/office/infopath/2007/PartnerControls">532e2d91-4a14-49ff-be6c-bc5dbfb65adf</TermId>
        </TermInfo>
      </Terms>
    </l53a85ad7d6446daa7808431c76cfbe8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40269B5D0BB84382A84BE8E1E40650" ma:contentTypeVersion="22" ma:contentTypeDescription="Create a new document." ma:contentTypeScope="" ma:versionID="daf369756ef5375cc1980ebde4e3541a">
  <xsd:schema xmlns:xsd="http://www.w3.org/2001/XMLSchema" xmlns:xs="http://www.w3.org/2001/XMLSchema" xmlns:p="http://schemas.microsoft.com/office/2006/metadata/properties" xmlns:ns2="86d88fb5-0b4d-4df7-8ca1-8010dc5f6b71" xmlns:ns3="77cbf028-fa62-42e0-a7a7-1b4aa357e9da" targetNamespace="http://schemas.microsoft.com/office/2006/metadata/properties" ma:root="true" ma:fieldsID="7ceb785885e6032c2337498e3c36f3a2" ns2:_="" ns3:_="">
    <xsd:import namespace="86d88fb5-0b4d-4df7-8ca1-8010dc5f6b71"/>
    <xsd:import namespace="77cbf028-fa62-42e0-a7a7-1b4aa357e9da"/>
    <xsd:element name="properties">
      <xsd:complexType>
        <xsd:sequence>
          <xsd:element name="documentManagement">
            <xsd:complexType>
              <xsd:all>
                <xsd:element ref="ns2:Mallbeskrivning" minOccurs="0"/>
                <xsd:element ref="ns3:TaxCatchAll" minOccurs="0"/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l53a85ad7d6446daa7808431c76cfbe8" minOccurs="0"/>
                <xsd:element ref="ns3:h1e91efc8b7d4945930b1237cc983848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d88fb5-0b4d-4df7-8ca1-8010dc5f6b71" elementFormDefault="qualified">
    <xsd:import namespace="http://schemas.microsoft.com/office/2006/documentManagement/types"/>
    <xsd:import namespace="http://schemas.microsoft.com/office/infopath/2007/PartnerControls"/>
    <xsd:element name="Mallbeskrivning" ma:index="2" nillable="true" ma:displayName="Mallbeskrivning" ma:internalName="Mallbeskrivning">
      <xsd:simpleType>
        <xsd:restriction base="dms:Note">
          <xsd:maxLength value="255"/>
        </xsd:restriction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e8987a6-c1bb-4d45-96f2-f973512b71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cbf028-fa62-42e0-a7a7-1b4aa357e9da" elementFormDefault="qualified">
    <xsd:import namespace="http://schemas.microsoft.com/office/2006/documentManagement/types"/>
    <xsd:import namespace="http://schemas.microsoft.com/office/infopath/2007/PartnerControls"/>
    <xsd:element name="TaxCatchAll" ma:index="5" nillable="true" ma:displayName="Taxonomy Catch All Column" ma:hidden="true" ma:list="{3f978178-47ef-4ded-9db5-41427222db61}" ma:internalName="TaxCatchAll" ma:showField="CatchAllData" ma:web="77cbf028-fa62-42e0-a7a7-1b4aa357e9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53a85ad7d6446daa7808431c76cfbe8" ma:index="19" nillable="true" ma:taxonomy="true" ma:internalName="l53a85ad7d6446daa7808431c76cfbe8" ma:taxonomyFieldName="Ansvarig_x0020_avdelning" ma:displayName="Ansvarig avdelning" ma:default="" ma:fieldId="{553a85ad-7d64-46da-a780-8431c76cfbe8}" ma:sspId="2e8987a6-c1bb-4d45-96f2-f973512b71dc" ma:termSetId="227dafc0-49dd-4664-9242-e1a003417ac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1e91efc8b7d4945930b1237cc983848" ma:index="21" nillable="true" ma:taxonomy="true" ma:internalName="h1e91efc8b7d4945930b1237cc983848" ma:taxonomyFieldName="Dokumenttyp0" ma:displayName="Dokumenttyp" ma:default="" ma:fieldId="{11e91efc-8b7d-4945-930b-1237cc983848}" ma:sspId="2e8987a6-c1bb-4d45-96f2-f973512b71dc" ma:termSetId="5af78825-a386-4dfb-bc4b-2d98dcef38c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12D53D-0541-481F-B590-944BD46D5A35}">
  <ds:schemaRefs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77cbf028-fa62-42e0-a7a7-1b4aa357e9da"/>
    <ds:schemaRef ds:uri="86d88fb5-0b4d-4df7-8ca1-8010dc5f6b71"/>
  </ds:schemaRefs>
</ds:datastoreItem>
</file>

<file path=customXml/itemProps2.xml><?xml version="1.0" encoding="utf-8"?>
<ds:datastoreItem xmlns:ds="http://schemas.openxmlformats.org/officeDocument/2006/customXml" ds:itemID="{61935882-F91E-42B0-B469-BB0995A6E7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3D4507-E76C-4A2D-9AAB-68A8615828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d88fb5-0b4d-4df7-8ca1-8010dc5f6b71"/>
    <ds:schemaRef ds:uri="77cbf028-fa62-42e0-a7a7-1b4aa357e9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Mall för Powerpoint-presentation i standardformat</Template>
  <TotalTime>786</TotalTime>
  <Words>1114</Words>
  <Application>Microsoft Macintosh PowerPoint</Application>
  <PresentationFormat>Bredbild</PresentationFormat>
  <Paragraphs>271</Paragraphs>
  <Slides>23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Calibri</vt:lpstr>
      <vt:lpstr>Times New Roman</vt:lpstr>
      <vt:lpstr>HDa Innehåll</vt:lpstr>
      <vt:lpstr>HDa Start och Avslut</vt:lpstr>
      <vt:lpstr>Soldriven fjärrvärme med groplager för svenska förhållanden</vt:lpstr>
      <vt:lpstr>Bakgrund</vt:lpstr>
      <vt:lpstr>Fallstudier - bakgrund</vt:lpstr>
      <vt:lpstr>Fallstudier (Råneå, Härnösand, Söderhamn)</vt:lpstr>
      <vt:lpstr>Fallstudier</vt:lpstr>
      <vt:lpstr>Råneå: geologi</vt:lpstr>
      <vt:lpstr>Systemintegrering</vt:lpstr>
      <vt:lpstr>Resultat: Råneå </vt:lpstr>
      <vt:lpstr>Härnösand - förutsättningar</vt:lpstr>
      <vt:lpstr>PowerPoint-presentation</vt:lpstr>
      <vt:lpstr>PowerPoint-presentation</vt:lpstr>
      <vt:lpstr>Värmepump vid groplagret fördelaktigt</vt:lpstr>
      <vt:lpstr>Results </vt:lpstr>
      <vt:lpstr>Värmekostnad beror mest på finansiella förutsättningar </vt:lpstr>
      <vt:lpstr>Sammanfattning fallstudier</vt:lpstr>
      <vt:lpstr>Nationell potential</vt:lpstr>
      <vt:lpstr>Uppskattning av möjliga områden nära fjärrvärme</vt:lpstr>
      <vt:lpstr>Data som användes vid GIS analysen</vt:lpstr>
      <vt:lpstr>Exempel: Borlänge</vt:lpstr>
      <vt:lpstr>Potential för groplager i Sverige</vt:lpstr>
      <vt:lpstr>Potential för solvärme och groplager</vt:lpstr>
      <vt:lpstr>Sammanfattning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Bales (HDa)</dc:creator>
  <cp:lastModifiedBy>Andrea Bille Pettersson</cp:lastModifiedBy>
  <cp:revision>7</cp:revision>
  <cp:lastPrinted>2017-03-10T09:07:23Z</cp:lastPrinted>
  <dcterms:created xsi:type="dcterms:W3CDTF">2024-09-26T07:25:09Z</dcterms:created>
  <dcterms:modified xsi:type="dcterms:W3CDTF">2025-05-21T08:53:00Z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0x0101002040269B5D0BB84382A84BE8E1E40650</vt:lpwstr>
  </property>
  <property fmtid="{D5CDD505-2E9C-101B-9397-08002B2CF9AE}" pid="3" name="TaxKeyword">
    <vt:lpwstr/>
  </property>
  <property fmtid="{D5CDD505-2E9C-101B-9397-08002B2CF9AE}" pid="4" name="Avdelning">
    <vt:lpwstr>2;#Kommunikationsavdelningen|40208715-28ac-40ac-8185-8faf1f647166</vt:lpwstr>
  </property>
  <property fmtid="{D5CDD505-2E9C-101B-9397-08002B2CF9AE}" pid="5" name="BeHDa_Dokumenttyp_Tax">
    <vt:lpwstr>22;#Presentation|a202e5b9-63bf-414e-80ec-98d7359f7f4b</vt:lpwstr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TemplateUrl">
    <vt:lpwstr/>
  </property>
  <property fmtid="{D5CDD505-2E9C-101B-9397-08002B2CF9AE}" pid="11" name="ComplianceAssetId">
    <vt:lpwstr/>
  </property>
  <property fmtid="{D5CDD505-2E9C-101B-9397-08002B2CF9AE}" pid="12" name="Dokumenttyp0">
    <vt:lpwstr>15;#Presentation|a202e5b9-63bf-414e-80ec-98d7359f7f4b</vt:lpwstr>
  </property>
  <property fmtid="{D5CDD505-2E9C-101B-9397-08002B2CF9AE}" pid="13" name="MediaServiceImageTags">
    <vt:lpwstr/>
  </property>
  <property fmtid="{D5CDD505-2E9C-101B-9397-08002B2CF9AE}" pid="14" name="Ansvarig_x0020_avdelning">
    <vt:lpwstr/>
  </property>
  <property fmtid="{D5CDD505-2E9C-101B-9397-08002B2CF9AE}" pid="15" name="Ansvarig avdelning">
    <vt:lpwstr>20;#Avdelningen för kommunikation|532e2d91-4a14-49ff-be6c-bc5dbfb65adf</vt:lpwstr>
  </property>
  <property fmtid="{D5CDD505-2E9C-101B-9397-08002B2CF9AE}" pid="16" name="j71aac9071894282af56d2a56ca631f1">
    <vt:lpwstr>Kommunikationsavdelningen|40208715-28ac-40ac-8185-8faf1f647166</vt:lpwstr>
  </property>
</Properties>
</file>